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4" r:id="rId6"/>
    <p:sldId id="260" r:id="rId7"/>
    <p:sldId id="265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FEB87D3-F496-4240-953C-FB3DBC16CC37}">
          <p14:sldIdLst>
            <p14:sldId id="256"/>
            <p14:sldId id="263"/>
            <p14:sldId id="258"/>
            <p14:sldId id="259"/>
            <p14:sldId id="264"/>
            <p14:sldId id="260"/>
            <p14:sldId id="265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4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7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16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37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09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9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6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5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24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7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3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78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7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B7FA1-77B9-4445-B485-6332FCF2B504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647034-F7CF-4308-A264-8FF1EBAE3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94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AB176-82F8-6672-045D-0DED69CD6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55" y="3067483"/>
            <a:ext cx="9124710" cy="208044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„</a:t>
            </a:r>
            <a:r>
              <a:rPr lang="fr-FR" dirty="0" err="1"/>
              <a:t>Dronele</a:t>
            </a:r>
            <a:r>
              <a:rPr lang="fr-FR" dirty="0"/>
              <a:t> – </a:t>
            </a:r>
            <a:r>
              <a:rPr lang="fr-FR" dirty="0" err="1"/>
              <a:t>Tehnologie</a:t>
            </a:r>
            <a:r>
              <a:rPr lang="fr-FR" dirty="0"/>
              <a:t> </a:t>
            </a:r>
            <a:r>
              <a:rPr lang="fr-FR" dirty="0" err="1"/>
              <a:t>pentru</a:t>
            </a:r>
            <a:r>
              <a:rPr lang="fr-FR" dirty="0"/>
              <a:t> un </a:t>
            </a:r>
            <a:r>
              <a:rPr lang="fr-FR" dirty="0" err="1"/>
              <a:t>viitor</a:t>
            </a:r>
            <a:r>
              <a:rPr lang="fr-FR" dirty="0"/>
              <a:t> </a:t>
            </a:r>
            <a:r>
              <a:rPr lang="fr-FR" dirty="0" err="1"/>
              <a:t>sustenabil</a:t>
            </a:r>
            <a:r>
              <a:rPr lang="fr-FR" dirty="0"/>
              <a:t>”</a:t>
            </a:r>
            <a:br>
              <a:rPr lang="fr-FR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ABBA5D-BBE8-8FB0-C1E9-AF2659BE6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483917" y="5503955"/>
            <a:ext cx="7766936" cy="977868"/>
          </a:xfrm>
        </p:spPr>
        <p:txBody>
          <a:bodyPr>
            <a:normAutofit fontScale="25000" lnSpcReduction="20000"/>
          </a:bodyPr>
          <a:lstStyle/>
          <a:p>
            <a:r>
              <a:rPr lang="en-GB" sz="7000" b="1" i="1" dirty="0">
                <a:latin typeface="Arial" panose="020B0604020202020204" pitchFamily="34" charset="0"/>
                <a:cs typeface="Arial" panose="020B0604020202020204" pitchFamily="34" charset="0"/>
              </a:rPr>
              <a:t>PhD. </a:t>
            </a:r>
            <a:r>
              <a:rPr lang="en-GB" sz="7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GB" sz="7000" b="1" i="1" dirty="0">
                <a:latin typeface="Arial" panose="020B0604020202020204" pitchFamily="34" charset="0"/>
                <a:cs typeface="Arial" panose="020B0604020202020204" pitchFamily="34" charset="0"/>
              </a:rPr>
              <a:t>. Caba Ioan Ladislau</a:t>
            </a:r>
          </a:p>
          <a:p>
            <a:endParaRPr lang="en-GB" sz="7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9600" b="1" i="1" dirty="0">
                <a:latin typeface="Arial" panose="020B0604020202020204" pitchFamily="34" charset="0"/>
                <a:cs typeface="Arial" panose="020B0604020202020204" pitchFamily="34" charset="0"/>
              </a:rPr>
              <a:t>Timisoara, 20 -24.10.2025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33F6CC-2A76-40D7-7AC8-6144346FEDF2}"/>
              </a:ext>
            </a:extLst>
          </p:cNvPr>
          <p:cNvSpPr txBox="1"/>
          <p:nvPr/>
        </p:nvSpPr>
        <p:spPr>
          <a:xfrm>
            <a:off x="598024" y="1788123"/>
            <a:ext cx="9228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/>
              <a:t>PN-IV-P10-SS-SC-2024-0149</a:t>
            </a:r>
          </a:p>
          <a:p>
            <a:pPr algn="ctr"/>
            <a:r>
              <a:rPr lang="en-GB" b="1" i="1" dirty="0" err="1"/>
              <a:t>Educație</a:t>
            </a:r>
            <a:r>
              <a:rPr lang="en-GB" b="1" i="1" dirty="0"/>
              <a:t> STEAM </a:t>
            </a:r>
            <a:r>
              <a:rPr lang="en-GB" b="1" i="1" dirty="0" err="1"/>
              <a:t>pentru</a:t>
            </a:r>
            <a:r>
              <a:rPr lang="en-GB" b="1" i="1" dirty="0"/>
              <a:t> </a:t>
            </a:r>
            <a:r>
              <a:rPr lang="en-GB" b="1" i="1" dirty="0" err="1"/>
              <a:t>viitor:Dezvoltarea</a:t>
            </a:r>
            <a:r>
              <a:rPr lang="en-GB" b="1" i="1" dirty="0"/>
              <a:t> </a:t>
            </a:r>
            <a:r>
              <a:rPr lang="en-GB" b="1" i="1" dirty="0" err="1"/>
              <a:t>Alfabetizării</a:t>
            </a:r>
            <a:r>
              <a:rPr lang="en-GB" b="1" i="1" dirty="0"/>
              <a:t> </a:t>
            </a:r>
            <a:r>
              <a:rPr lang="en-GB" b="1" i="1" dirty="0" err="1"/>
              <a:t>Științifice</a:t>
            </a:r>
            <a:r>
              <a:rPr lang="en-GB" b="1" i="1" dirty="0"/>
              <a:t> </a:t>
            </a:r>
            <a:r>
              <a:rPr lang="en-GB" b="1" i="1" dirty="0" err="1"/>
              <a:t>în</a:t>
            </a:r>
            <a:r>
              <a:rPr lang="en-GB" b="1" i="1" dirty="0"/>
              <a:t> </a:t>
            </a:r>
            <a:r>
              <a:rPr lang="en-GB" b="1" i="1" dirty="0" err="1"/>
              <a:t>Științele</a:t>
            </a:r>
            <a:r>
              <a:rPr lang="en-GB" b="1" i="1" dirty="0"/>
              <a:t> </a:t>
            </a:r>
            <a:r>
              <a:rPr lang="en-GB" b="1" i="1" dirty="0" err="1"/>
              <a:t>Vieții</a:t>
            </a:r>
            <a:endParaRPr lang="en-GB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5BE834-6088-F591-D6BD-F7445120E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104" y="194411"/>
            <a:ext cx="6108721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86E301-D4E4-A488-9DF9-20DFB9D0922F}"/>
              </a:ext>
            </a:extLst>
          </p:cNvPr>
          <p:cNvSpPr txBox="1"/>
          <p:nvPr/>
        </p:nvSpPr>
        <p:spPr>
          <a:xfrm>
            <a:off x="494816" y="431559"/>
            <a:ext cx="9100595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1 – </a:t>
            </a: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</a:rPr>
              <a:t>Legislația Europeana cu privire la utilizarea dronelor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</a:endParaRPr>
          </a:p>
          <a:p>
            <a:endParaRPr lang="en-GB" sz="2800" b="1" i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r>
              <a:rPr lang="en-GB" b="1" i="1" dirty="0"/>
              <a:t>REGULAMENTUL (UE) 2018/1139 AL PARLAMENTULUI EUROPEAN ȘI AL CONSILIULUI</a:t>
            </a:r>
            <a:br>
              <a:rPr lang="en-GB" b="1" i="1" dirty="0"/>
            </a:br>
            <a:r>
              <a:rPr lang="en-GB" b="1" i="1" dirty="0"/>
              <a:t>din 4 </a:t>
            </a:r>
            <a:r>
              <a:rPr lang="en-GB" b="1" i="1" dirty="0" err="1"/>
              <a:t>iulie</a:t>
            </a:r>
            <a:r>
              <a:rPr lang="en-GB" b="1" i="1" dirty="0"/>
              <a:t> 2018   </a:t>
            </a:r>
            <a:br>
              <a:rPr lang="en-GB" b="1" i="1" dirty="0"/>
            </a:br>
            <a:r>
              <a:rPr lang="en-GB" b="1" i="1" dirty="0" err="1"/>
              <a:t>privind</a:t>
            </a:r>
            <a:r>
              <a:rPr lang="en-GB" b="1" i="1" dirty="0"/>
              <a:t> </a:t>
            </a:r>
            <a:r>
              <a:rPr lang="en-GB" b="1" i="1" dirty="0" err="1"/>
              <a:t>normele</a:t>
            </a:r>
            <a:r>
              <a:rPr lang="en-GB" b="1" i="1" dirty="0"/>
              <a:t> </a:t>
            </a:r>
            <a:r>
              <a:rPr lang="en-GB" b="1" i="1" dirty="0" err="1"/>
              <a:t>comune</a:t>
            </a:r>
            <a:r>
              <a:rPr lang="en-GB" b="1" i="1" dirty="0"/>
              <a:t> </a:t>
            </a:r>
            <a:r>
              <a:rPr lang="en-GB" b="1" i="1" dirty="0" err="1"/>
              <a:t>în</a:t>
            </a:r>
            <a:r>
              <a:rPr lang="en-GB" b="1" i="1" dirty="0"/>
              <a:t> </a:t>
            </a:r>
            <a:r>
              <a:rPr lang="en-GB" b="1" i="1" dirty="0" err="1"/>
              <a:t>domeniul</a:t>
            </a:r>
            <a:r>
              <a:rPr lang="en-GB" b="1" i="1" dirty="0"/>
              <a:t> </a:t>
            </a:r>
            <a:r>
              <a:rPr lang="en-GB" b="1" i="1" dirty="0" err="1"/>
              <a:t>aviației</a:t>
            </a:r>
            <a:r>
              <a:rPr lang="en-GB" b="1" i="1" dirty="0"/>
              <a:t> civile </a:t>
            </a:r>
            <a:r>
              <a:rPr lang="en-GB" b="1" i="1" dirty="0" err="1"/>
              <a:t>și</a:t>
            </a:r>
            <a:r>
              <a:rPr lang="en-GB" b="1" i="1" dirty="0"/>
              <a:t> de </a:t>
            </a:r>
            <a:r>
              <a:rPr lang="en-GB" b="1" i="1" dirty="0" err="1"/>
              <a:t>înființare</a:t>
            </a:r>
            <a:r>
              <a:rPr lang="en-GB" b="1" i="1" dirty="0"/>
              <a:t> a </a:t>
            </a:r>
            <a:r>
              <a:rPr lang="en-GB" b="1" i="1" dirty="0" err="1"/>
              <a:t>Agenției</a:t>
            </a:r>
            <a:r>
              <a:rPr lang="en-GB" b="1" i="1" dirty="0"/>
              <a:t> </a:t>
            </a:r>
            <a:r>
              <a:rPr lang="en-GB" b="1" i="1" dirty="0" err="1"/>
              <a:t>Uniunii</a:t>
            </a:r>
            <a:r>
              <a:rPr lang="en-GB" b="1" i="1" dirty="0"/>
              <a:t> </a:t>
            </a:r>
            <a:r>
              <a:rPr lang="en-GB" b="1" i="1" dirty="0" err="1"/>
              <a:t>Europene</a:t>
            </a:r>
            <a:r>
              <a:rPr lang="en-GB" b="1" i="1" dirty="0"/>
              <a:t> </a:t>
            </a:r>
            <a:r>
              <a:rPr lang="en-GB" b="1" i="1" dirty="0" err="1"/>
              <a:t>pentru</a:t>
            </a:r>
            <a:r>
              <a:rPr lang="en-GB" b="1" i="1" dirty="0"/>
              <a:t> </a:t>
            </a:r>
            <a:r>
              <a:rPr lang="en-GB" b="1" i="1" dirty="0" err="1"/>
              <a:t>Siguranța</a:t>
            </a:r>
            <a:r>
              <a:rPr lang="en-GB" b="1" i="1" dirty="0"/>
              <a:t> </a:t>
            </a:r>
            <a:r>
              <a:rPr lang="en-GB" b="1" i="1" dirty="0" err="1"/>
              <a:t>Aviației</a:t>
            </a:r>
            <a:r>
              <a:rPr lang="en-GB" b="1" i="1" dirty="0"/>
              <a:t>, de </a:t>
            </a:r>
            <a:r>
              <a:rPr lang="en-GB" b="1" i="1" dirty="0" err="1"/>
              <a:t>modificare</a:t>
            </a:r>
            <a:r>
              <a:rPr lang="en-GB" b="1" i="1" dirty="0"/>
              <a:t> a </a:t>
            </a:r>
            <a:r>
              <a:rPr lang="en-GB" b="1" i="1" dirty="0" err="1"/>
              <a:t>Regulamentelor</a:t>
            </a:r>
            <a:r>
              <a:rPr lang="en-GB" b="1" i="1" dirty="0"/>
              <a:t> (CE) nr. 2111/2005, (CE) nr. 1008/2008, (UE) nr. 996/2010, (UE) nr. 376/2014 </a:t>
            </a:r>
            <a:r>
              <a:rPr lang="en-GB" b="1" i="1" dirty="0" err="1"/>
              <a:t>și</a:t>
            </a:r>
            <a:r>
              <a:rPr lang="en-GB" b="1" i="1" dirty="0"/>
              <a:t> a </a:t>
            </a:r>
            <a:r>
              <a:rPr lang="en-GB" b="1" i="1" dirty="0" err="1"/>
              <a:t>Directivelor</a:t>
            </a:r>
            <a:r>
              <a:rPr lang="en-GB" b="1" i="1" dirty="0"/>
              <a:t> 2014/30/UE </a:t>
            </a:r>
            <a:r>
              <a:rPr lang="en-GB" b="1" i="1" dirty="0" err="1"/>
              <a:t>și</a:t>
            </a:r>
            <a:r>
              <a:rPr lang="en-GB" b="1" i="1" dirty="0"/>
              <a:t> 2014/53/UE ale </a:t>
            </a:r>
            <a:r>
              <a:rPr lang="en-GB" b="1" i="1" dirty="0" err="1"/>
              <a:t>Parlamentului</a:t>
            </a:r>
            <a:r>
              <a:rPr lang="en-GB" b="1" i="1" dirty="0"/>
              <a:t> European </a:t>
            </a:r>
            <a:r>
              <a:rPr lang="en-GB" b="1" i="1" dirty="0" err="1"/>
              <a:t>și</a:t>
            </a:r>
            <a:r>
              <a:rPr lang="en-GB" b="1" i="1" dirty="0"/>
              <a:t> ale </a:t>
            </a:r>
            <a:r>
              <a:rPr lang="en-GB" b="1" i="1" dirty="0" err="1"/>
              <a:t>Consiliului</a:t>
            </a:r>
            <a:r>
              <a:rPr lang="en-GB" b="1" i="1" dirty="0"/>
              <a:t>, precum </a:t>
            </a:r>
            <a:r>
              <a:rPr lang="en-GB" b="1" i="1" dirty="0" err="1"/>
              <a:t>și</a:t>
            </a:r>
            <a:r>
              <a:rPr lang="en-GB" b="1" i="1" dirty="0"/>
              <a:t> de </a:t>
            </a:r>
            <a:r>
              <a:rPr lang="en-GB" b="1" i="1" dirty="0" err="1"/>
              <a:t>abrogare</a:t>
            </a:r>
            <a:r>
              <a:rPr lang="en-GB" b="1" i="1" dirty="0"/>
              <a:t> a </a:t>
            </a:r>
            <a:r>
              <a:rPr lang="en-GB" b="1" i="1" dirty="0" err="1"/>
              <a:t>Regulamentelor</a:t>
            </a:r>
            <a:r>
              <a:rPr lang="en-GB" b="1" i="1" dirty="0"/>
              <a:t> (CE) nr. 552/2004 </a:t>
            </a:r>
            <a:r>
              <a:rPr lang="en-GB" b="1" i="1" dirty="0" err="1"/>
              <a:t>și</a:t>
            </a:r>
            <a:r>
              <a:rPr lang="en-GB" b="1" i="1" dirty="0"/>
              <a:t> (CE) nr. 216/2008 ale </a:t>
            </a:r>
            <a:r>
              <a:rPr lang="en-GB" b="1" i="1" dirty="0" err="1"/>
              <a:t>Parlamentului</a:t>
            </a:r>
            <a:r>
              <a:rPr lang="en-GB" b="1" i="1" dirty="0"/>
              <a:t> European </a:t>
            </a:r>
            <a:r>
              <a:rPr lang="en-GB" b="1" i="1" dirty="0" err="1"/>
              <a:t>și</a:t>
            </a:r>
            <a:r>
              <a:rPr lang="en-GB" b="1" i="1" dirty="0"/>
              <a:t> ale </a:t>
            </a:r>
            <a:r>
              <a:rPr lang="en-GB" b="1" i="1" dirty="0" err="1"/>
              <a:t>Consiliului</a:t>
            </a:r>
            <a:r>
              <a:rPr lang="en-GB" b="1" i="1" dirty="0"/>
              <a:t> </a:t>
            </a:r>
            <a:r>
              <a:rPr lang="en-GB" b="1" i="1" dirty="0" err="1"/>
              <a:t>și</a:t>
            </a:r>
            <a:r>
              <a:rPr lang="en-GB" b="1" i="1" dirty="0"/>
              <a:t> a </a:t>
            </a:r>
            <a:r>
              <a:rPr lang="en-GB" b="1" i="1" dirty="0" err="1"/>
              <a:t>Regulamentului</a:t>
            </a:r>
            <a:r>
              <a:rPr lang="en-GB" b="1" i="1" dirty="0"/>
              <a:t> (CEE) No 3922/91 al </a:t>
            </a:r>
            <a:r>
              <a:rPr lang="en-GB" b="1" i="1" dirty="0" err="1"/>
              <a:t>Consiliului</a:t>
            </a:r>
            <a:endParaRPr lang="en-GB" b="1" i="1" dirty="0"/>
          </a:p>
          <a:p>
            <a:endParaRPr lang="en-GB" b="1" i="1" dirty="0"/>
          </a:p>
          <a:p>
            <a:r>
              <a:rPr lang="en-GB" sz="2400" b="1" i="1" dirty="0"/>
              <a:t>2 – </a:t>
            </a:r>
            <a:r>
              <a:rPr lang="en-GB" sz="2400" b="1" i="1" dirty="0" err="1"/>
              <a:t>Legislația</a:t>
            </a:r>
            <a:r>
              <a:rPr lang="en-GB" sz="2400" b="1" i="1" dirty="0"/>
              <a:t> </a:t>
            </a:r>
            <a:r>
              <a:rPr lang="en-GB" sz="2400" b="1" i="1" dirty="0" err="1"/>
              <a:t>Română</a:t>
            </a:r>
            <a:r>
              <a:rPr lang="en-GB" sz="2400" b="1" i="1" dirty="0"/>
              <a:t> cu </a:t>
            </a:r>
            <a:r>
              <a:rPr lang="en-GB" sz="2400" b="1" i="1" dirty="0" err="1"/>
              <a:t>privire</a:t>
            </a:r>
            <a:r>
              <a:rPr lang="en-GB" sz="2400" b="1" i="1" dirty="0"/>
              <a:t> la </a:t>
            </a:r>
            <a:r>
              <a:rPr lang="en-GB" sz="2400" b="1" i="1" dirty="0" err="1"/>
              <a:t>utilizarea</a:t>
            </a:r>
            <a:r>
              <a:rPr lang="en-GB" sz="2400" b="1" i="1" dirty="0"/>
              <a:t> </a:t>
            </a:r>
            <a:r>
              <a:rPr lang="en-GB" sz="2400" b="1" i="1" dirty="0" err="1"/>
              <a:t>dronelor</a:t>
            </a:r>
            <a:endParaRPr lang="en-GB" sz="2400" b="1" i="1" dirty="0"/>
          </a:p>
          <a:p>
            <a:endParaRPr lang="en-GB" b="1" i="1" dirty="0"/>
          </a:p>
          <a:p>
            <a:r>
              <a:rPr lang="en-GB" b="1" i="1" dirty="0" err="1"/>
              <a:t>Codul</a:t>
            </a:r>
            <a:r>
              <a:rPr lang="en-GB" b="1" i="1" dirty="0"/>
              <a:t> Aerian  din 18 </a:t>
            </a:r>
            <a:r>
              <a:rPr lang="en-GB" b="1" i="1" dirty="0" err="1"/>
              <a:t>martie</a:t>
            </a:r>
            <a:r>
              <a:rPr lang="en-GB" b="1" i="1" dirty="0"/>
              <a:t> 2020</a:t>
            </a:r>
          </a:p>
          <a:p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29584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992EA4-75FE-86BB-2A34-C2C47D9EA583}"/>
              </a:ext>
            </a:extLst>
          </p:cNvPr>
          <p:cNvSpPr txBox="1"/>
          <p:nvPr/>
        </p:nvSpPr>
        <p:spPr>
          <a:xfrm>
            <a:off x="266217" y="302359"/>
            <a:ext cx="973430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 err="1"/>
              <a:t>Istoricul</a:t>
            </a:r>
            <a:r>
              <a:rPr lang="en-GB" sz="2400" b="1" i="1" dirty="0"/>
              <a:t> </a:t>
            </a:r>
            <a:r>
              <a:rPr lang="en-GB" sz="2400" b="1" i="1" dirty="0" err="1"/>
              <a:t>dronelor</a:t>
            </a:r>
            <a:r>
              <a:rPr lang="en-GB" sz="2400" b="1" i="1" dirty="0"/>
              <a:t> </a:t>
            </a:r>
          </a:p>
          <a:p>
            <a:endParaRPr lang="en-GB" b="1" dirty="0"/>
          </a:p>
          <a:p>
            <a:r>
              <a:rPr lang="en-GB" b="1" dirty="0" err="1"/>
              <a:t>este</a:t>
            </a:r>
            <a:r>
              <a:rPr lang="en-GB" b="1" dirty="0"/>
              <a:t> un </a:t>
            </a:r>
            <a:r>
              <a:rPr lang="en-GB" b="1" dirty="0" err="1"/>
              <a:t>subiect</a:t>
            </a:r>
            <a:r>
              <a:rPr lang="en-GB" b="1" dirty="0"/>
              <a:t> </a:t>
            </a:r>
            <a:r>
              <a:rPr lang="en-GB" b="1" dirty="0" err="1"/>
              <a:t>fascinant</a:t>
            </a:r>
            <a:r>
              <a:rPr lang="en-GB" b="1" dirty="0"/>
              <a:t> care </a:t>
            </a:r>
            <a:r>
              <a:rPr lang="en-GB" b="1" dirty="0" err="1"/>
              <a:t>acoperă</a:t>
            </a:r>
            <a:r>
              <a:rPr lang="en-GB" b="1" dirty="0"/>
              <a:t> </a:t>
            </a:r>
            <a:r>
              <a:rPr lang="en-GB" b="1" dirty="0" err="1"/>
              <a:t>mai</a:t>
            </a:r>
            <a:r>
              <a:rPr lang="en-GB" b="1" dirty="0"/>
              <a:t> </a:t>
            </a:r>
            <a:r>
              <a:rPr lang="en-GB" b="1" dirty="0" err="1"/>
              <a:t>multe</a:t>
            </a:r>
            <a:r>
              <a:rPr lang="en-GB" b="1" dirty="0"/>
              <a:t> </a:t>
            </a:r>
            <a:r>
              <a:rPr lang="en-GB" b="1" dirty="0" err="1"/>
              <a:t>decenii</a:t>
            </a:r>
            <a:r>
              <a:rPr lang="en-GB" b="1" dirty="0"/>
              <a:t>. Iată o </a:t>
            </a:r>
            <a:r>
              <a:rPr lang="en-GB" b="1" dirty="0" err="1"/>
              <a:t>scurtă</a:t>
            </a:r>
            <a:r>
              <a:rPr lang="en-GB" b="1" dirty="0"/>
              <a:t> </a:t>
            </a:r>
            <a:r>
              <a:rPr lang="en-GB" b="1" dirty="0" err="1"/>
              <a:t>prezentare</a:t>
            </a:r>
            <a:r>
              <a:rPr lang="en-GB" b="1" dirty="0"/>
              <a:t> a </a:t>
            </a:r>
            <a:r>
              <a:rPr lang="en-GB" b="1" dirty="0" err="1"/>
              <a:t>evoluției</a:t>
            </a:r>
            <a:r>
              <a:rPr lang="en-GB" b="1" dirty="0"/>
              <a:t> </a:t>
            </a:r>
            <a:r>
              <a:rPr lang="en-GB" b="1" dirty="0" err="1"/>
              <a:t>dronelor</a:t>
            </a:r>
            <a:r>
              <a:rPr lang="en-GB" b="1" dirty="0"/>
              <a:t>:</a:t>
            </a:r>
          </a:p>
          <a:p>
            <a:r>
              <a:rPr lang="en-GB" b="1" dirty="0" err="1"/>
              <a:t>Originea</a:t>
            </a:r>
            <a:r>
              <a:rPr lang="en-GB" b="1" dirty="0"/>
              <a:t> </a:t>
            </a:r>
            <a:r>
              <a:rPr lang="en-GB" b="1" dirty="0" err="1"/>
              <a:t>dronelor</a:t>
            </a:r>
            <a:r>
              <a:rPr lang="en-GB" b="1" dirty="0"/>
              <a:t> </a:t>
            </a:r>
            <a:r>
              <a:rPr lang="en-GB" b="1" dirty="0" err="1"/>
              <a:t>poate</a:t>
            </a:r>
            <a:r>
              <a:rPr lang="en-GB" b="1" dirty="0"/>
              <a:t> fi </a:t>
            </a:r>
            <a:r>
              <a:rPr lang="en-GB" b="1" dirty="0" err="1"/>
              <a:t>urmărită</a:t>
            </a:r>
            <a:r>
              <a:rPr lang="en-GB" b="1" dirty="0"/>
              <a:t> </a:t>
            </a:r>
            <a:r>
              <a:rPr lang="en-GB" b="1" dirty="0" err="1"/>
              <a:t>până</a:t>
            </a:r>
            <a:r>
              <a:rPr lang="en-GB" b="1" dirty="0"/>
              <a:t> </a:t>
            </a:r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secolul</a:t>
            </a:r>
            <a:r>
              <a:rPr lang="en-GB" b="1" dirty="0"/>
              <a:t> al XIX-lea, </a:t>
            </a:r>
            <a:r>
              <a:rPr lang="en-GB" b="1" dirty="0" err="1"/>
              <a:t>când</a:t>
            </a:r>
            <a:r>
              <a:rPr lang="en-GB" b="1" dirty="0"/>
              <a:t> au </a:t>
            </a:r>
            <a:r>
              <a:rPr lang="en-GB" b="1" dirty="0" err="1"/>
              <a:t>fost</a:t>
            </a:r>
            <a:r>
              <a:rPr lang="en-GB" b="1" dirty="0"/>
              <a:t> create </a:t>
            </a:r>
            <a:r>
              <a:rPr lang="en-GB" b="1" dirty="0" err="1"/>
              <a:t>primele</a:t>
            </a:r>
            <a:r>
              <a:rPr lang="en-GB" b="1" dirty="0"/>
              <a:t> </a:t>
            </a:r>
            <a:r>
              <a:rPr lang="en-GB" b="1" dirty="0" err="1"/>
              <a:t>modele</a:t>
            </a:r>
            <a:r>
              <a:rPr lang="en-GB" b="1" dirty="0"/>
              <a:t> de </a:t>
            </a:r>
            <a:r>
              <a:rPr lang="en-GB" b="1" dirty="0" err="1"/>
              <a:t>aeronave</a:t>
            </a:r>
            <a:r>
              <a:rPr lang="en-GB" b="1" dirty="0"/>
              <a:t> </a:t>
            </a:r>
            <a:r>
              <a:rPr lang="en-GB" b="1" dirty="0" err="1"/>
              <a:t>fără</a:t>
            </a:r>
            <a:r>
              <a:rPr lang="en-GB" b="1" dirty="0"/>
              <a:t> pilot. Iată </a:t>
            </a:r>
            <a:r>
              <a:rPr lang="en-GB" b="1" dirty="0" err="1"/>
              <a:t>câteva</a:t>
            </a:r>
            <a:r>
              <a:rPr lang="en-GB" b="1" dirty="0"/>
              <a:t> </a:t>
            </a:r>
            <a:r>
              <a:rPr lang="en-GB" b="1" dirty="0" err="1"/>
              <a:t>momente</a:t>
            </a:r>
            <a:r>
              <a:rPr lang="en-GB" b="1" dirty="0"/>
              <a:t> </a:t>
            </a:r>
            <a:r>
              <a:rPr lang="en-GB" b="1" dirty="0" err="1"/>
              <a:t>cheie</a:t>
            </a:r>
            <a:r>
              <a:rPr lang="en-GB" b="1" dirty="0"/>
              <a:t> </a:t>
            </a:r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evoluția</a:t>
            </a:r>
            <a:r>
              <a:rPr lang="en-GB" b="1" dirty="0"/>
              <a:t> </a:t>
            </a:r>
            <a:r>
              <a:rPr lang="en-GB" b="1" dirty="0" err="1"/>
              <a:t>dronelor</a:t>
            </a:r>
            <a:r>
              <a:rPr lang="en-GB" b="1" dirty="0"/>
              <a:t>:</a:t>
            </a:r>
          </a:p>
          <a:p>
            <a:endParaRPr lang="en-GB" b="1" dirty="0"/>
          </a:p>
          <a:p>
            <a:r>
              <a:rPr lang="en-GB" b="1" dirty="0"/>
              <a:t>1849: Prima </a:t>
            </a:r>
            <a:r>
              <a:rPr lang="en-GB" b="1" dirty="0" err="1"/>
              <a:t>aeronavă</a:t>
            </a:r>
            <a:r>
              <a:rPr lang="en-GB" b="1" dirty="0"/>
              <a:t> </a:t>
            </a:r>
            <a:r>
              <a:rPr lang="en-GB" b="1" dirty="0" err="1"/>
              <a:t>fără</a:t>
            </a:r>
            <a:r>
              <a:rPr lang="en-GB" b="1" dirty="0"/>
              <a:t> pilot, "Aerial Steam Transit Company", a </a:t>
            </a:r>
            <a:r>
              <a:rPr lang="en-GB" b="1" dirty="0" err="1"/>
              <a:t>fost</a:t>
            </a:r>
            <a:r>
              <a:rPr lang="en-GB" b="1" dirty="0"/>
              <a:t> </a:t>
            </a:r>
            <a:r>
              <a:rPr lang="en-GB" b="1" dirty="0" err="1"/>
              <a:t>proiectată</a:t>
            </a:r>
            <a:r>
              <a:rPr lang="en-GB" b="1" dirty="0"/>
              <a:t> de </a:t>
            </a:r>
            <a:r>
              <a:rPr lang="en-GB" b="1" dirty="0" err="1"/>
              <a:t>britanicul</a:t>
            </a:r>
            <a:r>
              <a:rPr lang="en-GB" b="1" dirty="0"/>
              <a:t> William Henson.</a:t>
            </a:r>
          </a:p>
          <a:p>
            <a:r>
              <a:rPr lang="en-GB" b="1" dirty="0"/>
              <a:t>1896: Octave Chanute, un </a:t>
            </a:r>
            <a:r>
              <a:rPr lang="en-GB" b="1" dirty="0" err="1"/>
              <a:t>inginer</a:t>
            </a:r>
            <a:r>
              <a:rPr lang="en-GB" b="1" dirty="0"/>
              <a:t> </a:t>
            </a:r>
            <a:r>
              <a:rPr lang="en-GB" b="1" dirty="0" err="1"/>
              <a:t>american</a:t>
            </a:r>
            <a:r>
              <a:rPr lang="en-GB" b="1" dirty="0"/>
              <a:t>, a </a:t>
            </a:r>
            <a:r>
              <a:rPr lang="en-GB" b="1" dirty="0" err="1"/>
              <a:t>construit</a:t>
            </a:r>
            <a:r>
              <a:rPr lang="en-GB" b="1" dirty="0"/>
              <a:t> un model de </a:t>
            </a:r>
            <a:r>
              <a:rPr lang="en-GB" b="1" dirty="0" err="1"/>
              <a:t>aeronavă</a:t>
            </a:r>
            <a:r>
              <a:rPr lang="en-GB" b="1" dirty="0"/>
              <a:t> </a:t>
            </a:r>
            <a:r>
              <a:rPr lang="en-GB" b="1" dirty="0" err="1"/>
              <a:t>fără</a:t>
            </a:r>
            <a:r>
              <a:rPr lang="en-GB" b="1" dirty="0"/>
              <a:t> pilot care </a:t>
            </a:r>
            <a:r>
              <a:rPr lang="en-GB" b="1" dirty="0" err="1"/>
              <a:t>putea</a:t>
            </a:r>
            <a:r>
              <a:rPr lang="en-GB" b="1" dirty="0"/>
              <a:t> </a:t>
            </a:r>
            <a:r>
              <a:rPr lang="en-GB" b="1" dirty="0" err="1"/>
              <a:t>zbura</a:t>
            </a:r>
            <a:r>
              <a:rPr lang="en-GB" b="1" dirty="0"/>
              <a:t> </a:t>
            </a:r>
            <a:r>
              <a:rPr lang="en-GB" b="1" dirty="0" err="1"/>
              <a:t>autonom</a:t>
            </a:r>
            <a:r>
              <a:rPr lang="en-GB" b="1" dirty="0"/>
              <a:t>.</a:t>
            </a:r>
          </a:p>
          <a:p>
            <a:r>
              <a:rPr lang="en-GB" b="1" dirty="0"/>
              <a:t>1916: </a:t>
            </a:r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timpul</a:t>
            </a:r>
            <a:r>
              <a:rPr lang="en-GB" b="1" dirty="0"/>
              <a:t> </a:t>
            </a:r>
            <a:r>
              <a:rPr lang="en-GB" b="1" dirty="0" err="1"/>
              <a:t>Primului</a:t>
            </a:r>
            <a:r>
              <a:rPr lang="en-GB" b="1" dirty="0"/>
              <a:t> </a:t>
            </a:r>
            <a:r>
              <a:rPr lang="en-GB" b="1" dirty="0" err="1"/>
              <a:t>Război</a:t>
            </a:r>
            <a:r>
              <a:rPr lang="en-GB" b="1" dirty="0"/>
              <a:t> Mondial, au </a:t>
            </a:r>
            <a:r>
              <a:rPr lang="en-GB" b="1" dirty="0" err="1"/>
              <a:t>fost</a:t>
            </a:r>
            <a:r>
              <a:rPr lang="en-GB" b="1" dirty="0"/>
              <a:t> </a:t>
            </a:r>
            <a:r>
              <a:rPr lang="en-GB" b="1" dirty="0" err="1"/>
              <a:t>dezvoltate</a:t>
            </a:r>
            <a:r>
              <a:rPr lang="en-GB" b="1" dirty="0"/>
              <a:t> </a:t>
            </a:r>
            <a:r>
              <a:rPr lang="en-GB" b="1" dirty="0" err="1"/>
              <a:t>primele</a:t>
            </a:r>
            <a:r>
              <a:rPr lang="en-GB" b="1" dirty="0"/>
              <a:t> drone </a:t>
            </a:r>
            <a:r>
              <a:rPr lang="en-GB" b="1" dirty="0" err="1"/>
              <a:t>militare</a:t>
            </a:r>
            <a:r>
              <a:rPr lang="en-GB" b="1" dirty="0"/>
              <a:t>, cum </a:t>
            </a:r>
            <a:r>
              <a:rPr lang="en-GB" b="1" dirty="0" err="1"/>
              <a:t>ar</a:t>
            </a:r>
            <a:r>
              <a:rPr lang="en-GB" b="1" dirty="0"/>
              <a:t> fi "Aerial Target" (AT), o </a:t>
            </a:r>
            <a:r>
              <a:rPr lang="en-GB" b="1" dirty="0" err="1"/>
              <a:t>aeronavă</a:t>
            </a:r>
            <a:r>
              <a:rPr lang="en-GB" b="1" dirty="0"/>
              <a:t> </a:t>
            </a:r>
            <a:r>
              <a:rPr lang="en-GB" b="1" dirty="0" err="1"/>
              <a:t>fără</a:t>
            </a:r>
            <a:r>
              <a:rPr lang="en-GB" b="1" dirty="0"/>
              <a:t> pilot </a:t>
            </a:r>
            <a:r>
              <a:rPr lang="en-GB" b="1" dirty="0" err="1"/>
              <a:t>utilizată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antrenamentul</a:t>
            </a:r>
            <a:r>
              <a:rPr lang="en-GB" b="1" dirty="0"/>
              <a:t> </a:t>
            </a:r>
            <a:r>
              <a:rPr lang="en-GB" b="1" dirty="0" err="1"/>
              <a:t>militar</a:t>
            </a:r>
            <a:r>
              <a:rPr lang="en-GB" b="1" dirty="0"/>
              <a:t>.</a:t>
            </a:r>
          </a:p>
          <a:p>
            <a:endParaRPr lang="en-GB" b="1" dirty="0"/>
          </a:p>
          <a:p>
            <a:r>
              <a:rPr lang="en-GB" b="1" dirty="0" err="1"/>
              <a:t>Începuturile</a:t>
            </a:r>
            <a:r>
              <a:rPr lang="en-GB" b="1" dirty="0"/>
              <a:t> (</a:t>
            </a:r>
            <a:r>
              <a:rPr lang="en-GB" b="1" dirty="0" err="1"/>
              <a:t>anii</a:t>
            </a:r>
            <a:r>
              <a:rPr lang="en-GB" b="1" dirty="0"/>
              <a:t> 1930-1960)</a:t>
            </a:r>
          </a:p>
          <a:p>
            <a:r>
              <a:rPr lang="en-GB" b="1" dirty="0"/>
              <a:t>Anii 1930: Au </a:t>
            </a:r>
            <a:r>
              <a:rPr lang="en-GB" b="1" dirty="0" err="1"/>
              <a:t>fost</a:t>
            </a:r>
            <a:r>
              <a:rPr lang="en-GB" b="1" dirty="0"/>
              <a:t> </a:t>
            </a:r>
            <a:r>
              <a:rPr lang="en-GB" b="1" dirty="0" err="1"/>
              <a:t>dezvoltate</a:t>
            </a:r>
            <a:r>
              <a:rPr lang="en-GB" b="1" dirty="0"/>
              <a:t> </a:t>
            </a:r>
            <a:r>
              <a:rPr lang="en-GB" b="1" dirty="0" err="1"/>
              <a:t>primele</a:t>
            </a:r>
            <a:r>
              <a:rPr lang="en-GB" b="1" dirty="0"/>
              <a:t> drone </a:t>
            </a:r>
            <a:r>
              <a:rPr lang="en-GB" b="1" dirty="0" err="1"/>
              <a:t>controlate</a:t>
            </a:r>
            <a:r>
              <a:rPr lang="en-GB" b="1" dirty="0"/>
              <a:t> radio de </a:t>
            </a:r>
            <a:r>
              <a:rPr lang="en-GB" b="1" dirty="0" err="1"/>
              <a:t>catre</a:t>
            </a:r>
            <a:r>
              <a:rPr lang="en-GB" b="1" dirty="0"/>
              <a:t> Reginald Denny, cum </a:t>
            </a:r>
            <a:r>
              <a:rPr lang="en-GB" b="1" dirty="0" err="1"/>
              <a:t>ar</a:t>
            </a:r>
            <a:r>
              <a:rPr lang="en-GB" b="1" dirty="0"/>
              <a:t> fi "DH.82B Queen Bee", o </a:t>
            </a:r>
            <a:r>
              <a:rPr lang="en-GB" b="1" dirty="0" err="1"/>
              <a:t>aeronavă</a:t>
            </a:r>
            <a:r>
              <a:rPr lang="en-GB" b="1" dirty="0"/>
              <a:t> </a:t>
            </a:r>
            <a:r>
              <a:rPr lang="en-GB" b="1" dirty="0" err="1"/>
              <a:t>fără</a:t>
            </a:r>
            <a:r>
              <a:rPr lang="en-GB" b="1" dirty="0"/>
              <a:t> pilot </a:t>
            </a:r>
            <a:r>
              <a:rPr lang="en-GB" b="1" dirty="0" err="1"/>
              <a:t>britanică</a:t>
            </a:r>
            <a:r>
              <a:rPr lang="en-GB" b="1" dirty="0"/>
              <a:t>. </a:t>
            </a:r>
            <a:r>
              <a:rPr lang="en-GB" b="1" dirty="0" err="1"/>
              <a:t>Primele</a:t>
            </a:r>
            <a:r>
              <a:rPr lang="en-GB" b="1" dirty="0"/>
              <a:t> drone au </a:t>
            </a:r>
            <a:r>
              <a:rPr lang="en-GB" b="1" dirty="0" err="1"/>
              <a:t>fost</a:t>
            </a:r>
            <a:r>
              <a:rPr lang="en-GB" b="1" dirty="0"/>
              <a:t> </a:t>
            </a:r>
            <a:r>
              <a:rPr lang="en-GB" b="1" dirty="0" err="1"/>
              <a:t>dezvoltate</a:t>
            </a:r>
            <a:r>
              <a:rPr lang="en-GB" b="1" dirty="0"/>
              <a:t> </a:t>
            </a:r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anii</a:t>
            </a:r>
            <a:r>
              <a:rPr lang="en-GB" b="1" dirty="0"/>
              <a:t> 1930, </a:t>
            </a:r>
            <a:r>
              <a:rPr lang="en-GB" b="1" dirty="0" err="1"/>
              <a:t>fiind</a:t>
            </a:r>
            <a:r>
              <a:rPr lang="en-GB" b="1" dirty="0"/>
              <a:t> </a:t>
            </a:r>
            <a:r>
              <a:rPr lang="en-GB" b="1" dirty="0" err="1"/>
              <a:t>utilizate</a:t>
            </a:r>
            <a:r>
              <a:rPr lang="en-GB" b="1" dirty="0"/>
              <a:t> </a:t>
            </a:r>
            <a:r>
              <a:rPr lang="en-GB" b="1" dirty="0" err="1"/>
              <a:t>în</a:t>
            </a:r>
            <a:r>
              <a:rPr lang="en-GB" b="1" dirty="0"/>
              <a:t> principal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scopuri</a:t>
            </a:r>
            <a:r>
              <a:rPr lang="en-GB" b="1" dirty="0"/>
              <a:t> </a:t>
            </a:r>
            <a:r>
              <a:rPr lang="en-GB" b="1" dirty="0" err="1"/>
              <a:t>militare</a:t>
            </a:r>
            <a:r>
              <a:rPr lang="en-GB" b="1" dirty="0"/>
              <a:t>, cum </a:t>
            </a:r>
            <a:r>
              <a:rPr lang="en-GB" b="1" dirty="0" err="1"/>
              <a:t>ar</a:t>
            </a:r>
            <a:r>
              <a:rPr lang="en-GB" b="1" dirty="0"/>
              <a:t> fi </a:t>
            </a:r>
            <a:r>
              <a:rPr lang="en-GB" b="1" dirty="0" err="1"/>
              <a:t>ținte</a:t>
            </a:r>
            <a:r>
              <a:rPr lang="en-GB" b="1" dirty="0"/>
              <a:t> </a:t>
            </a:r>
            <a:r>
              <a:rPr lang="en-GB" b="1" dirty="0" err="1"/>
              <a:t>aeriene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recunoaștere</a:t>
            </a:r>
            <a:endParaRPr lang="en-GB" b="1" dirty="0"/>
          </a:p>
          <a:p>
            <a:r>
              <a:rPr lang="en-GB" b="1" dirty="0"/>
              <a:t>Al </a:t>
            </a:r>
            <a:r>
              <a:rPr lang="en-GB" b="1" dirty="0" err="1"/>
              <a:t>Doilea</a:t>
            </a:r>
            <a:r>
              <a:rPr lang="en-GB" b="1" dirty="0"/>
              <a:t> </a:t>
            </a:r>
            <a:r>
              <a:rPr lang="en-GB" b="1" dirty="0" err="1"/>
              <a:t>Război</a:t>
            </a:r>
            <a:r>
              <a:rPr lang="en-GB" b="1" dirty="0"/>
              <a:t> Mondial: Au </a:t>
            </a:r>
            <a:r>
              <a:rPr lang="en-GB" b="1" dirty="0" err="1"/>
              <a:t>fost</a:t>
            </a:r>
            <a:r>
              <a:rPr lang="en-GB" b="1" dirty="0"/>
              <a:t> </a:t>
            </a:r>
            <a:r>
              <a:rPr lang="en-GB" b="1" dirty="0" err="1"/>
              <a:t>dezvoltate</a:t>
            </a:r>
            <a:r>
              <a:rPr lang="en-GB" b="1" dirty="0"/>
              <a:t> drone </a:t>
            </a:r>
            <a:r>
              <a:rPr lang="en-GB" b="1" dirty="0" err="1"/>
              <a:t>militare</a:t>
            </a:r>
            <a:r>
              <a:rPr lang="en-GB" b="1" dirty="0"/>
              <a:t> </a:t>
            </a:r>
            <a:r>
              <a:rPr lang="en-GB" b="1" dirty="0" err="1"/>
              <a:t>avansate</a:t>
            </a:r>
            <a:r>
              <a:rPr lang="en-GB" b="1" dirty="0"/>
              <a:t>, cum </a:t>
            </a:r>
            <a:r>
              <a:rPr lang="en-GB" b="1" dirty="0" err="1"/>
              <a:t>ar</a:t>
            </a:r>
            <a:r>
              <a:rPr lang="en-GB" b="1" dirty="0"/>
              <a:t> fi "V-1 Flying Bomb", o </a:t>
            </a:r>
            <a:r>
              <a:rPr lang="en-GB" b="1" dirty="0" err="1"/>
              <a:t>rachetă</a:t>
            </a:r>
            <a:r>
              <a:rPr lang="en-GB" b="1" dirty="0"/>
              <a:t> de </a:t>
            </a:r>
            <a:r>
              <a:rPr lang="en-GB" b="1" dirty="0" err="1"/>
              <a:t>croazieră</a:t>
            </a:r>
            <a:r>
              <a:rPr lang="en-GB" b="1" dirty="0"/>
              <a:t> </a:t>
            </a:r>
            <a:r>
              <a:rPr lang="en-GB" b="1" dirty="0" err="1"/>
              <a:t>germană</a:t>
            </a:r>
            <a:r>
              <a:rPr lang="en-GB" b="1" dirty="0"/>
              <a:t>.</a:t>
            </a:r>
          </a:p>
          <a:p>
            <a:r>
              <a:rPr lang="en-GB" b="1" dirty="0"/>
              <a:t>Anii 1950-1960: Au </a:t>
            </a:r>
            <a:r>
              <a:rPr lang="en-GB" b="1" dirty="0" err="1"/>
              <a:t>fost</a:t>
            </a:r>
            <a:r>
              <a:rPr lang="en-GB" b="1" dirty="0"/>
              <a:t> </a:t>
            </a:r>
            <a:r>
              <a:rPr lang="en-GB" b="1" dirty="0" err="1"/>
              <a:t>dezvoltate</a:t>
            </a:r>
            <a:r>
              <a:rPr lang="en-GB" b="1" dirty="0"/>
              <a:t> drone de </a:t>
            </a:r>
            <a:r>
              <a:rPr lang="en-GB" b="1" dirty="0" err="1"/>
              <a:t>recunoaștere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supraveghere</a:t>
            </a:r>
            <a:r>
              <a:rPr lang="en-GB" b="1" dirty="0"/>
              <a:t>, cum </a:t>
            </a:r>
            <a:r>
              <a:rPr lang="en-GB" b="1" dirty="0" err="1"/>
              <a:t>ar</a:t>
            </a:r>
            <a:r>
              <a:rPr lang="en-GB" b="1" dirty="0"/>
              <a:t> fi "Ryan </a:t>
            </a:r>
            <a:r>
              <a:rPr lang="en-GB" b="1" dirty="0" err="1"/>
              <a:t>Firebee</a:t>
            </a:r>
            <a:r>
              <a:rPr lang="en-GB" b="1" dirty="0"/>
              <a:t>", o </a:t>
            </a:r>
            <a:r>
              <a:rPr lang="en-GB" b="1" dirty="0" err="1"/>
              <a:t>aeronavă</a:t>
            </a:r>
            <a:r>
              <a:rPr lang="en-GB" b="1" dirty="0"/>
              <a:t> </a:t>
            </a:r>
            <a:r>
              <a:rPr lang="en-GB" b="1" dirty="0" err="1"/>
              <a:t>fără</a:t>
            </a:r>
            <a:r>
              <a:rPr lang="en-GB" b="1" dirty="0"/>
              <a:t> pilot </a:t>
            </a:r>
            <a:r>
              <a:rPr lang="en-GB" b="1" dirty="0" err="1"/>
              <a:t>americană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67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E2E5E3-E42E-D13D-D8A1-336BFBC73778}"/>
              </a:ext>
            </a:extLst>
          </p:cNvPr>
          <p:cNvSpPr txBox="1"/>
          <p:nvPr/>
        </p:nvSpPr>
        <p:spPr>
          <a:xfrm>
            <a:off x="243068" y="92597"/>
            <a:ext cx="1025517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 err="1"/>
              <a:t>Dezvoltarea</a:t>
            </a:r>
            <a:r>
              <a:rPr lang="en-GB" sz="2400" b="1" i="1" dirty="0"/>
              <a:t> </a:t>
            </a:r>
            <a:r>
              <a:rPr lang="en-GB" sz="2400" b="1" i="1" dirty="0" err="1"/>
              <a:t>dronelor</a:t>
            </a:r>
            <a:r>
              <a:rPr lang="en-GB" sz="2400" b="1" i="1" dirty="0"/>
              <a:t> </a:t>
            </a:r>
            <a:r>
              <a:rPr lang="en-GB" sz="2400" b="1" i="1" dirty="0" err="1"/>
              <a:t>moderne</a:t>
            </a:r>
            <a:r>
              <a:rPr lang="en-GB" sz="2400" b="1" i="1" dirty="0"/>
              <a:t> (</a:t>
            </a:r>
            <a:r>
              <a:rPr lang="en-GB" sz="2400" b="1" i="1" dirty="0" err="1"/>
              <a:t>anii</a:t>
            </a:r>
            <a:r>
              <a:rPr lang="en-GB" sz="2400" b="1" i="1" dirty="0"/>
              <a:t> 1970-1990)</a:t>
            </a:r>
          </a:p>
          <a:p>
            <a:endParaRPr lang="en-GB" sz="2400" b="1" i="1" dirty="0"/>
          </a:p>
          <a:p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anii</a:t>
            </a:r>
            <a:r>
              <a:rPr lang="en-GB" b="1" dirty="0"/>
              <a:t> 1970 </a:t>
            </a:r>
            <a:r>
              <a:rPr lang="en-GB" b="1" dirty="0" err="1"/>
              <a:t>și</a:t>
            </a:r>
            <a:r>
              <a:rPr lang="en-GB" b="1" dirty="0"/>
              <a:t> 1980, </a:t>
            </a:r>
            <a:r>
              <a:rPr lang="en-GB" b="1" dirty="0" err="1"/>
              <a:t>tehnologia</a:t>
            </a:r>
            <a:r>
              <a:rPr lang="en-GB" b="1" dirty="0"/>
              <a:t> </a:t>
            </a:r>
            <a:r>
              <a:rPr lang="en-GB" b="1" dirty="0" err="1"/>
              <a:t>dronelor</a:t>
            </a:r>
            <a:r>
              <a:rPr lang="en-GB" b="1" dirty="0"/>
              <a:t> a </a:t>
            </a:r>
            <a:r>
              <a:rPr lang="en-GB" b="1" dirty="0" err="1"/>
              <a:t>avansat</a:t>
            </a:r>
            <a:r>
              <a:rPr lang="en-GB" b="1" dirty="0"/>
              <a:t> rapid, </a:t>
            </a:r>
            <a:r>
              <a:rPr lang="en-GB" b="1" dirty="0" err="1"/>
              <a:t>odată</a:t>
            </a:r>
            <a:r>
              <a:rPr lang="en-GB" b="1" dirty="0"/>
              <a:t> cu </a:t>
            </a:r>
            <a:r>
              <a:rPr lang="en-GB" b="1" dirty="0" err="1"/>
              <a:t>dezvoltarea</a:t>
            </a:r>
            <a:r>
              <a:rPr lang="en-GB" b="1" dirty="0"/>
              <a:t> </a:t>
            </a:r>
            <a:r>
              <a:rPr lang="en-GB" b="1" dirty="0" err="1"/>
              <a:t>sistemelor</a:t>
            </a:r>
            <a:r>
              <a:rPr lang="en-GB" b="1" dirty="0"/>
              <a:t> de control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navigație</a:t>
            </a:r>
            <a:r>
              <a:rPr lang="en-GB" b="1" dirty="0"/>
              <a:t>.</a:t>
            </a:r>
          </a:p>
          <a:p>
            <a:r>
              <a:rPr lang="en-GB" b="1" dirty="0"/>
              <a:t>Anii 1970: Au </a:t>
            </a:r>
            <a:r>
              <a:rPr lang="en-GB" b="1" dirty="0" err="1"/>
              <a:t>fost</a:t>
            </a:r>
            <a:r>
              <a:rPr lang="en-GB" b="1" dirty="0"/>
              <a:t> </a:t>
            </a:r>
            <a:r>
              <a:rPr lang="en-GB" b="1" dirty="0" err="1"/>
              <a:t>dezvoltate</a:t>
            </a:r>
            <a:r>
              <a:rPr lang="en-GB" b="1" dirty="0"/>
              <a:t> </a:t>
            </a:r>
            <a:r>
              <a:rPr lang="en-GB" b="1" dirty="0" err="1"/>
              <a:t>dronele</a:t>
            </a:r>
            <a:r>
              <a:rPr lang="en-GB" b="1" dirty="0"/>
              <a:t> de </a:t>
            </a:r>
            <a:r>
              <a:rPr lang="en-GB" b="1" dirty="0" err="1"/>
              <a:t>recunoaștere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supraveghere</a:t>
            </a:r>
            <a:r>
              <a:rPr lang="en-GB" b="1" dirty="0"/>
              <a:t> </a:t>
            </a:r>
            <a:r>
              <a:rPr lang="en-GB" b="1" dirty="0" err="1"/>
              <a:t>moderne</a:t>
            </a:r>
            <a:r>
              <a:rPr lang="en-GB" b="1" dirty="0"/>
              <a:t>, cum </a:t>
            </a:r>
            <a:r>
              <a:rPr lang="en-GB" b="1" dirty="0" err="1"/>
              <a:t>ar</a:t>
            </a:r>
            <a:r>
              <a:rPr lang="en-GB" b="1" dirty="0"/>
              <a:t> fi "MQM-105 Aquila", o </a:t>
            </a:r>
            <a:r>
              <a:rPr lang="en-GB" b="1" dirty="0" err="1"/>
              <a:t>aeronavă</a:t>
            </a:r>
            <a:r>
              <a:rPr lang="en-GB" b="1" dirty="0"/>
              <a:t> </a:t>
            </a:r>
            <a:r>
              <a:rPr lang="en-GB" b="1" dirty="0" err="1"/>
              <a:t>fără</a:t>
            </a:r>
            <a:r>
              <a:rPr lang="en-GB" b="1" dirty="0"/>
              <a:t> pilot </a:t>
            </a:r>
            <a:r>
              <a:rPr lang="en-GB" b="1" dirty="0" err="1"/>
              <a:t>americană</a:t>
            </a:r>
            <a:r>
              <a:rPr lang="en-GB" b="1" dirty="0"/>
              <a:t>. </a:t>
            </a:r>
          </a:p>
          <a:p>
            <a:r>
              <a:rPr lang="en-GB" b="1" dirty="0" err="1"/>
              <a:t>Israelul</a:t>
            </a:r>
            <a:r>
              <a:rPr lang="en-GB" b="1" dirty="0"/>
              <a:t> a </a:t>
            </a:r>
            <a:r>
              <a:rPr lang="en-GB" b="1" dirty="0" err="1"/>
              <a:t>fost</a:t>
            </a:r>
            <a:r>
              <a:rPr lang="en-GB" b="1" dirty="0"/>
              <a:t> </a:t>
            </a:r>
            <a:r>
              <a:rPr lang="en-GB" b="1" dirty="0" err="1"/>
              <a:t>unul</a:t>
            </a:r>
            <a:r>
              <a:rPr lang="en-GB" b="1" dirty="0"/>
              <a:t> </a:t>
            </a:r>
            <a:r>
              <a:rPr lang="en-GB" b="1" dirty="0" err="1"/>
              <a:t>dintre</a:t>
            </a:r>
            <a:r>
              <a:rPr lang="en-GB" b="1" dirty="0"/>
              <a:t> </a:t>
            </a:r>
            <a:r>
              <a:rPr lang="en-GB" b="1" dirty="0" err="1"/>
              <a:t>pionierii</a:t>
            </a:r>
            <a:r>
              <a:rPr lang="en-GB" b="1" dirty="0"/>
              <a:t> </a:t>
            </a:r>
            <a:r>
              <a:rPr lang="en-GB" b="1" dirty="0" err="1"/>
              <a:t>dezvoltării</a:t>
            </a:r>
            <a:r>
              <a:rPr lang="en-GB" b="1" dirty="0"/>
              <a:t> </a:t>
            </a:r>
            <a:r>
              <a:rPr lang="en-GB" b="1" dirty="0" err="1"/>
              <a:t>dronelor</a:t>
            </a:r>
            <a:r>
              <a:rPr lang="en-GB" b="1" dirty="0"/>
              <a:t> </a:t>
            </a:r>
            <a:r>
              <a:rPr lang="en-GB" b="1" dirty="0" err="1"/>
              <a:t>moderne</a:t>
            </a:r>
            <a:r>
              <a:rPr lang="en-GB" b="1" dirty="0"/>
              <a:t>, cu </a:t>
            </a:r>
            <a:r>
              <a:rPr lang="en-GB" b="1" dirty="0" err="1"/>
              <a:t>dronele</a:t>
            </a:r>
            <a:r>
              <a:rPr lang="en-GB" b="1" dirty="0"/>
              <a:t> Scout </a:t>
            </a:r>
            <a:r>
              <a:rPr lang="en-GB" b="1" dirty="0" err="1"/>
              <a:t>și</a:t>
            </a:r>
            <a:r>
              <a:rPr lang="en-GB" b="1" dirty="0"/>
              <a:t> Mastiff, </a:t>
            </a:r>
            <a:r>
              <a:rPr lang="en-GB" b="1" dirty="0" err="1"/>
              <a:t>utilizate</a:t>
            </a:r>
            <a:r>
              <a:rPr lang="en-GB" b="1" dirty="0"/>
              <a:t> </a:t>
            </a:r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anii</a:t>
            </a:r>
            <a:r>
              <a:rPr lang="en-GB" b="1" dirty="0"/>
              <a:t> 1970 </a:t>
            </a:r>
            <a:r>
              <a:rPr lang="en-GB" b="1" dirty="0" err="1"/>
              <a:t>și</a:t>
            </a:r>
            <a:r>
              <a:rPr lang="en-GB" b="1" dirty="0"/>
              <a:t> 1980.</a:t>
            </a:r>
          </a:p>
          <a:p>
            <a:r>
              <a:rPr lang="en-GB" b="1" dirty="0"/>
              <a:t>Anii 1980-1990: Au </a:t>
            </a:r>
            <a:r>
              <a:rPr lang="en-GB" b="1" dirty="0" err="1"/>
              <a:t>fost</a:t>
            </a:r>
            <a:r>
              <a:rPr lang="en-GB" b="1" dirty="0"/>
              <a:t> </a:t>
            </a:r>
            <a:r>
              <a:rPr lang="en-GB" b="1" dirty="0" err="1"/>
              <a:t>dezvoltate</a:t>
            </a:r>
            <a:r>
              <a:rPr lang="en-GB" b="1" dirty="0"/>
              <a:t> </a:t>
            </a:r>
            <a:r>
              <a:rPr lang="en-GB" b="1" dirty="0" err="1"/>
              <a:t>dronele</a:t>
            </a:r>
            <a:r>
              <a:rPr lang="en-GB" b="1" dirty="0"/>
              <a:t> de </a:t>
            </a:r>
            <a:r>
              <a:rPr lang="en-GB" b="1" dirty="0" err="1"/>
              <a:t>atac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recunoaștere</a:t>
            </a:r>
            <a:r>
              <a:rPr lang="en-GB" b="1" dirty="0"/>
              <a:t> de </a:t>
            </a:r>
            <a:r>
              <a:rPr lang="en-GB" b="1" dirty="0" err="1"/>
              <a:t>catre</a:t>
            </a:r>
            <a:r>
              <a:rPr lang="en-GB" b="1" dirty="0"/>
              <a:t> o </a:t>
            </a:r>
            <a:r>
              <a:rPr lang="en-GB" b="1" dirty="0" err="1"/>
              <a:t>compania</a:t>
            </a:r>
            <a:r>
              <a:rPr lang="en-GB" b="1" dirty="0"/>
              <a:t> </a:t>
            </a:r>
            <a:r>
              <a:rPr lang="en-GB" b="1" dirty="0" err="1"/>
              <a:t>americană</a:t>
            </a:r>
            <a:r>
              <a:rPr lang="en-GB" b="1" dirty="0"/>
              <a:t> General Atomics, cum </a:t>
            </a:r>
            <a:r>
              <a:rPr lang="en-GB" b="1" dirty="0" err="1"/>
              <a:t>ar</a:t>
            </a:r>
            <a:r>
              <a:rPr lang="en-GB" b="1" dirty="0"/>
              <a:t> fi "MQ-1 Predator", o </a:t>
            </a:r>
            <a:r>
              <a:rPr lang="en-GB" b="1" dirty="0" err="1"/>
              <a:t>aeronavă</a:t>
            </a:r>
            <a:r>
              <a:rPr lang="en-GB" b="1" dirty="0"/>
              <a:t> </a:t>
            </a:r>
            <a:r>
              <a:rPr lang="en-GB" b="1" dirty="0" err="1"/>
              <a:t>fără</a:t>
            </a:r>
            <a:r>
              <a:rPr lang="en-GB" b="1" dirty="0"/>
              <a:t> pilot. </a:t>
            </a:r>
          </a:p>
          <a:p>
            <a:endParaRPr lang="en-GB" b="1" dirty="0"/>
          </a:p>
          <a:p>
            <a:r>
              <a:rPr lang="en-GB" b="1" dirty="0"/>
              <a:t>Era </a:t>
            </a:r>
            <a:r>
              <a:rPr lang="en-GB" b="1" dirty="0" err="1"/>
              <a:t>dronelor</a:t>
            </a:r>
            <a:r>
              <a:rPr lang="en-GB" b="1" dirty="0"/>
              <a:t> </a:t>
            </a:r>
            <a:r>
              <a:rPr lang="en-GB" b="1" dirty="0" err="1"/>
              <a:t>moderne</a:t>
            </a:r>
            <a:r>
              <a:rPr lang="en-GB" b="1" dirty="0"/>
              <a:t> (</a:t>
            </a:r>
            <a:r>
              <a:rPr lang="en-GB" b="1" dirty="0" err="1"/>
              <a:t>anii</a:t>
            </a:r>
            <a:r>
              <a:rPr lang="en-GB" b="1" dirty="0"/>
              <a:t> 2000-prezent)</a:t>
            </a:r>
          </a:p>
          <a:p>
            <a:endParaRPr lang="en-GB" b="1" dirty="0"/>
          </a:p>
          <a:p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anii</a:t>
            </a:r>
            <a:r>
              <a:rPr lang="en-GB" b="1" dirty="0"/>
              <a:t> 2000, </a:t>
            </a:r>
            <a:r>
              <a:rPr lang="en-GB" b="1" dirty="0" err="1"/>
              <a:t>dronele</a:t>
            </a:r>
            <a:r>
              <a:rPr lang="en-GB" b="1" dirty="0"/>
              <a:t> au </a:t>
            </a:r>
            <a:r>
              <a:rPr lang="en-GB" b="1" dirty="0" err="1"/>
              <a:t>devenit</a:t>
            </a:r>
            <a:r>
              <a:rPr lang="en-GB" b="1" dirty="0"/>
              <a:t> din </a:t>
            </a:r>
            <a:r>
              <a:rPr lang="en-GB" b="1" dirty="0" err="1"/>
              <a:t>ce</a:t>
            </a:r>
            <a:r>
              <a:rPr lang="en-GB" b="1" dirty="0"/>
              <a:t> </a:t>
            </a:r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</a:t>
            </a:r>
            <a:r>
              <a:rPr lang="en-GB" b="1" dirty="0" err="1"/>
              <a:t>mai</a:t>
            </a:r>
            <a:r>
              <a:rPr lang="en-GB" b="1" dirty="0"/>
              <a:t> </a:t>
            </a:r>
            <a:r>
              <a:rPr lang="en-GB" b="1" dirty="0" err="1"/>
              <a:t>populare</a:t>
            </a:r>
            <a:r>
              <a:rPr lang="en-GB" b="1" dirty="0"/>
              <a:t>, </a:t>
            </a:r>
            <a:r>
              <a:rPr lang="en-GB" b="1" dirty="0" err="1"/>
              <a:t>atât</a:t>
            </a:r>
            <a:r>
              <a:rPr lang="en-GB" b="1" dirty="0"/>
              <a:t> </a:t>
            </a:r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scopuri</a:t>
            </a:r>
            <a:r>
              <a:rPr lang="en-GB" b="1" dirty="0"/>
              <a:t> </a:t>
            </a:r>
            <a:r>
              <a:rPr lang="en-GB" b="1" dirty="0" err="1"/>
              <a:t>militare</a:t>
            </a:r>
            <a:r>
              <a:rPr lang="en-GB" b="1" dirty="0"/>
              <a:t>, </a:t>
            </a:r>
            <a:r>
              <a:rPr lang="en-GB" b="1" dirty="0" err="1"/>
              <a:t>cât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civile.</a:t>
            </a:r>
          </a:p>
          <a:p>
            <a:r>
              <a:rPr lang="en-GB" b="1" dirty="0" err="1"/>
              <a:t>Dezvoltarea</a:t>
            </a:r>
            <a:r>
              <a:rPr lang="en-GB" b="1" dirty="0"/>
              <a:t> </a:t>
            </a:r>
            <a:r>
              <a:rPr lang="en-GB" b="1" dirty="0" err="1"/>
              <a:t>tehnologiilor</a:t>
            </a:r>
            <a:r>
              <a:rPr lang="en-GB" b="1" dirty="0"/>
              <a:t> precum GPS, </a:t>
            </a:r>
            <a:r>
              <a:rPr lang="en-GB" b="1" dirty="0" err="1"/>
              <a:t>senzorii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camerele</a:t>
            </a:r>
            <a:r>
              <a:rPr lang="en-GB" b="1" dirty="0"/>
              <a:t> de </a:t>
            </a:r>
            <a:r>
              <a:rPr lang="en-GB" b="1" dirty="0" err="1"/>
              <a:t>înaltă</a:t>
            </a:r>
            <a:r>
              <a:rPr lang="en-GB" b="1" dirty="0"/>
              <a:t> </a:t>
            </a:r>
            <a:r>
              <a:rPr lang="en-GB" b="1" dirty="0" err="1"/>
              <a:t>rezoluție</a:t>
            </a:r>
            <a:r>
              <a:rPr lang="en-GB" b="1" dirty="0"/>
              <a:t> a </a:t>
            </a:r>
            <a:r>
              <a:rPr lang="en-GB" b="1" dirty="0" err="1"/>
              <a:t>permis</a:t>
            </a:r>
            <a:r>
              <a:rPr lang="en-GB" b="1" dirty="0"/>
              <a:t> </a:t>
            </a:r>
            <a:r>
              <a:rPr lang="en-GB" b="1" dirty="0" err="1"/>
              <a:t>dronelor</a:t>
            </a:r>
            <a:r>
              <a:rPr lang="en-GB" b="1" dirty="0"/>
              <a:t> </a:t>
            </a:r>
            <a:r>
              <a:rPr lang="en-GB" b="1" dirty="0" err="1"/>
              <a:t>să</a:t>
            </a:r>
            <a:r>
              <a:rPr lang="en-GB" b="1" dirty="0"/>
              <a:t> </a:t>
            </a:r>
            <a:r>
              <a:rPr lang="en-GB" b="1" dirty="0" err="1"/>
              <a:t>devină</a:t>
            </a:r>
            <a:r>
              <a:rPr lang="en-GB" b="1" dirty="0"/>
              <a:t> </a:t>
            </a:r>
            <a:r>
              <a:rPr lang="en-GB" b="1" dirty="0" err="1"/>
              <a:t>mai</a:t>
            </a:r>
            <a:r>
              <a:rPr lang="en-GB" b="1" dirty="0"/>
              <a:t> precise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mai</a:t>
            </a:r>
            <a:r>
              <a:rPr lang="en-GB" b="1" dirty="0"/>
              <a:t> versatile.</a:t>
            </a:r>
          </a:p>
          <a:p>
            <a:r>
              <a:rPr lang="en-GB" b="1" dirty="0" err="1"/>
              <a:t>Dronele</a:t>
            </a:r>
            <a:r>
              <a:rPr lang="en-GB" b="1" dirty="0"/>
              <a:t> au </a:t>
            </a:r>
            <a:r>
              <a:rPr lang="en-GB" b="1" dirty="0" err="1"/>
              <a:t>fost</a:t>
            </a:r>
            <a:r>
              <a:rPr lang="en-GB" b="1" dirty="0"/>
              <a:t> </a:t>
            </a:r>
            <a:r>
              <a:rPr lang="en-GB" b="1" dirty="0" err="1"/>
              <a:t>utilizate</a:t>
            </a:r>
            <a:r>
              <a:rPr lang="en-GB" b="1" dirty="0"/>
              <a:t> </a:t>
            </a:r>
            <a:r>
              <a:rPr lang="en-GB" b="1" dirty="0" err="1"/>
              <a:t>în</a:t>
            </a:r>
            <a:r>
              <a:rPr lang="en-GB" b="1" dirty="0"/>
              <a:t> diverse </a:t>
            </a:r>
            <a:r>
              <a:rPr lang="en-GB" b="1" dirty="0" err="1"/>
              <a:t>scopuri</a:t>
            </a:r>
            <a:r>
              <a:rPr lang="en-GB" b="1" dirty="0"/>
              <a:t>, cum </a:t>
            </a:r>
            <a:r>
              <a:rPr lang="en-GB" b="1" dirty="0" err="1"/>
              <a:t>ar</a:t>
            </a:r>
            <a:r>
              <a:rPr lang="en-GB" b="1" dirty="0"/>
              <a:t> fi:</a:t>
            </a:r>
          </a:p>
          <a:p>
            <a:r>
              <a:rPr lang="en-GB" b="1" dirty="0"/>
              <a:t>•	</a:t>
            </a:r>
            <a:r>
              <a:rPr lang="en-GB" b="1" dirty="0" err="1"/>
              <a:t>Recunoaștere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supraveghere</a:t>
            </a:r>
            <a:r>
              <a:rPr lang="en-GB" b="1" dirty="0"/>
              <a:t> </a:t>
            </a:r>
            <a:r>
              <a:rPr lang="en-GB" b="1" dirty="0" err="1"/>
              <a:t>militară</a:t>
            </a:r>
            <a:endParaRPr lang="en-GB" b="1" dirty="0"/>
          </a:p>
          <a:p>
            <a:r>
              <a:rPr lang="en-GB" b="1" dirty="0" err="1"/>
              <a:t>Dronurile</a:t>
            </a:r>
            <a:r>
              <a:rPr lang="en-GB" b="1" dirty="0"/>
              <a:t> </a:t>
            </a:r>
            <a:r>
              <a:rPr lang="en-GB" b="1" dirty="0" err="1"/>
              <a:t>militare</a:t>
            </a:r>
            <a:r>
              <a:rPr lang="en-GB" b="1" dirty="0"/>
              <a:t> sunt </a:t>
            </a:r>
            <a:r>
              <a:rPr lang="en-GB" b="1" dirty="0" err="1"/>
              <a:t>utilizate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recunoastere</a:t>
            </a:r>
            <a:r>
              <a:rPr lang="en-GB" b="1" dirty="0"/>
              <a:t>, </a:t>
            </a:r>
            <a:r>
              <a:rPr lang="en-GB" b="1" dirty="0" err="1"/>
              <a:t>supraveghere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atacuri</a:t>
            </a:r>
            <a:r>
              <a:rPr lang="en-GB" b="1" dirty="0"/>
              <a:t> </a:t>
            </a:r>
            <a:r>
              <a:rPr lang="en-GB" b="1" dirty="0" err="1"/>
              <a:t>chirurgicale</a:t>
            </a:r>
            <a:r>
              <a:rPr lang="en-GB" b="1" dirty="0"/>
              <a:t> fie </a:t>
            </a:r>
            <a:r>
              <a:rPr lang="en-GB" b="1" dirty="0" err="1"/>
              <a:t>ele</a:t>
            </a:r>
            <a:r>
              <a:rPr lang="en-GB" b="1" dirty="0"/>
              <a:t> </a:t>
            </a:r>
            <a:r>
              <a:rPr lang="en-GB" b="1" dirty="0" err="1"/>
              <a:t>aeriene</a:t>
            </a:r>
            <a:r>
              <a:rPr lang="en-GB" b="1" dirty="0"/>
              <a:t>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subacvatice</a:t>
            </a:r>
            <a:r>
              <a:rPr lang="en-GB" b="1" dirty="0"/>
              <a:t>.</a:t>
            </a:r>
          </a:p>
          <a:p>
            <a:r>
              <a:rPr lang="en-GB" b="1" dirty="0" err="1"/>
              <a:t>Modelele</a:t>
            </a:r>
            <a:r>
              <a:rPr lang="en-GB" b="1" dirty="0"/>
              <a:t> precum Predator </a:t>
            </a:r>
            <a:r>
              <a:rPr lang="en-GB" b="1" dirty="0" err="1"/>
              <a:t>si</a:t>
            </a:r>
            <a:r>
              <a:rPr lang="en-GB" b="1" dirty="0"/>
              <a:t> Reaper sunt </a:t>
            </a:r>
            <a:r>
              <a:rPr lang="en-GB" b="1" dirty="0" err="1"/>
              <a:t>echipate</a:t>
            </a:r>
            <a:r>
              <a:rPr lang="en-GB" b="1" dirty="0"/>
              <a:t> cu arme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senzori</a:t>
            </a:r>
            <a:r>
              <a:rPr lang="en-GB" b="1" dirty="0"/>
              <a:t> </a:t>
            </a:r>
            <a:r>
              <a:rPr lang="en-GB" b="1" dirty="0" err="1"/>
              <a:t>avansati</a:t>
            </a:r>
            <a:r>
              <a:rPr lang="en-GB" b="1" dirty="0"/>
              <a:t>.</a:t>
            </a:r>
          </a:p>
          <a:p>
            <a:r>
              <a:rPr lang="en-GB" b="1" dirty="0" err="1"/>
              <a:t>Acestea</a:t>
            </a:r>
            <a:r>
              <a:rPr lang="en-GB" b="1" dirty="0"/>
              <a:t> </a:t>
            </a:r>
            <a:r>
              <a:rPr lang="en-GB" b="1" dirty="0" err="1"/>
              <a:t>reduc</a:t>
            </a:r>
            <a:r>
              <a:rPr lang="en-GB" b="1" dirty="0"/>
              <a:t> </a:t>
            </a:r>
            <a:r>
              <a:rPr lang="en-GB" b="1" dirty="0" err="1"/>
              <a:t>riscul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personalul</a:t>
            </a:r>
            <a:r>
              <a:rPr lang="en-GB" b="1" dirty="0"/>
              <a:t> </a:t>
            </a:r>
            <a:r>
              <a:rPr lang="en-GB" b="1" dirty="0" err="1"/>
              <a:t>uman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cresc</a:t>
            </a:r>
            <a:r>
              <a:rPr lang="en-GB" b="1" dirty="0"/>
              <a:t> </a:t>
            </a:r>
            <a:r>
              <a:rPr lang="en-GB" b="1" dirty="0" err="1"/>
              <a:t>eficienta</a:t>
            </a:r>
            <a:r>
              <a:rPr lang="en-GB" b="1" dirty="0"/>
              <a:t> </a:t>
            </a:r>
            <a:r>
              <a:rPr lang="en-GB" b="1" dirty="0" err="1"/>
              <a:t>operatiunilor</a:t>
            </a:r>
            <a:r>
              <a:rPr lang="en-GB" b="1" dirty="0"/>
              <a:t>.</a:t>
            </a:r>
          </a:p>
          <a:p>
            <a:r>
              <a:rPr lang="en-GB" b="1" dirty="0" err="1"/>
              <a:t>Tehnologia</a:t>
            </a:r>
            <a:r>
              <a:rPr lang="en-GB" b="1" dirty="0"/>
              <a:t> de STEALTH le face </a:t>
            </a:r>
            <a:r>
              <a:rPr lang="en-GB" b="1" dirty="0" err="1"/>
              <a:t>mai</a:t>
            </a:r>
            <a:r>
              <a:rPr lang="en-GB" b="1" dirty="0"/>
              <a:t> </a:t>
            </a:r>
            <a:r>
              <a:rPr lang="en-GB" b="1" dirty="0" err="1"/>
              <a:t>greu</a:t>
            </a:r>
            <a:r>
              <a:rPr lang="en-GB" b="1" dirty="0"/>
              <a:t> de </a:t>
            </a:r>
            <a:r>
              <a:rPr lang="en-GB" b="1" dirty="0" err="1"/>
              <a:t>detectat</a:t>
            </a:r>
            <a:r>
              <a:rPr lang="en-GB" b="1" dirty="0"/>
              <a:t> de </a:t>
            </a:r>
            <a:r>
              <a:rPr lang="en-GB" b="1" dirty="0" err="1"/>
              <a:t>catre</a:t>
            </a:r>
            <a:r>
              <a:rPr lang="en-GB" b="1" dirty="0"/>
              <a:t> </a:t>
            </a:r>
            <a:r>
              <a:rPr lang="en-GB" b="1" dirty="0" err="1"/>
              <a:t>inamici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44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24E37-FC06-CDD0-DF16-6D97557A4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56039" cy="1814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6D2483-CF26-E64B-DC30-DA98EB0A4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635" y="24952"/>
            <a:ext cx="2646609" cy="1764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6F0F1E-9073-C539-E9AD-6178D8E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40" y="24952"/>
            <a:ext cx="2571750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C59739-8BB8-ED4B-64EA-0666F71B6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186" y="49905"/>
            <a:ext cx="3048000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A2F322-E3A0-5B4F-D670-79B97A4A1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8241" y="1931823"/>
            <a:ext cx="4097963" cy="2305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6D132E-6CEA-EA8F-756D-0272B39EF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461" y="1931823"/>
            <a:ext cx="4494129" cy="2305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2E546D-8938-60F2-7C1E-92C6FF57A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5329" y="1984683"/>
            <a:ext cx="3477344" cy="2199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E4AB1E-8EE2-0CA7-3777-CBB7F5A9E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857" y="4329486"/>
            <a:ext cx="3692245" cy="2461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BD4895-F4F9-ADFF-215E-32D76814E3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9722" y="4329486"/>
            <a:ext cx="3911043" cy="2461496"/>
          </a:xfrm>
          <a:prstGeom prst="rect">
            <a:avLst/>
          </a:prstGeom>
        </p:spPr>
      </p:pic>
      <p:pic>
        <p:nvPicPr>
          <p:cNvPr id="1026" name="Picture 2" descr="Global Military Drone Market">
            <a:extLst>
              <a:ext uri="{FF2B5EF4-FFF2-40B4-BE49-F238E27FC236}">
                <a16:creationId xmlns:a16="http://schemas.microsoft.com/office/drawing/2014/main" xmlns="" id="{A272AB39-7B22-14F3-A775-7893887C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385" y="4278875"/>
            <a:ext cx="4378583" cy="255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7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6FB5CC-900E-6725-AA18-1109AE7D4C7E}"/>
              </a:ext>
            </a:extLst>
          </p:cNvPr>
          <p:cNvSpPr txBox="1"/>
          <p:nvPr/>
        </p:nvSpPr>
        <p:spPr>
          <a:xfrm>
            <a:off x="355921" y="272533"/>
            <a:ext cx="962145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•	</a:t>
            </a:r>
            <a:r>
              <a:rPr lang="it-IT" b="1" dirty="0"/>
              <a:t>Cartografiere și monitorizare a terenurilor</a:t>
            </a:r>
          </a:p>
          <a:p>
            <a:endParaRPr lang="it-IT" b="1" dirty="0"/>
          </a:p>
          <a:p>
            <a:r>
              <a:rPr lang="it-IT" b="1" dirty="0"/>
              <a:t>Dronurile sunt utilizate in agricultura pentru inspectarea terenurilor agricole </a:t>
            </a:r>
          </a:p>
          <a:p>
            <a:r>
              <a:rPr lang="it-IT" b="1" dirty="0"/>
              <a:t>sau forestiere, cartografierea acestora, stabilirea perimetrului/a suprafetelor, monitorizarea culturilor si aplicarea pesticidelor.</a:t>
            </a:r>
          </a:p>
          <a:p>
            <a:endParaRPr lang="it-IT" b="1" dirty="0"/>
          </a:p>
          <a:p>
            <a:r>
              <a:rPr lang="it-IT" b="1" dirty="0"/>
              <a:t>•	Filmări și fotografie aeriană</a:t>
            </a:r>
          </a:p>
          <a:p>
            <a:endParaRPr lang="it-IT" b="1" dirty="0"/>
          </a:p>
          <a:p>
            <a:r>
              <a:rPr lang="it-IT" b="1" dirty="0"/>
              <a:t>In industria filmului, sunt folosite pentru filmari aeriene spectaculoase si economice.</a:t>
            </a:r>
          </a:p>
          <a:p>
            <a:endParaRPr lang="it-IT" b="1" dirty="0"/>
          </a:p>
          <a:p>
            <a:r>
              <a:rPr lang="fr-FR" b="1" dirty="0"/>
              <a:t>•	</a:t>
            </a:r>
            <a:r>
              <a:rPr lang="fr-FR" b="1" dirty="0" err="1"/>
              <a:t>Livrare</a:t>
            </a:r>
            <a:r>
              <a:rPr lang="fr-FR" b="1" dirty="0"/>
              <a:t> de </a:t>
            </a:r>
            <a:r>
              <a:rPr lang="fr-FR" b="1" dirty="0" err="1"/>
              <a:t>pachete</a:t>
            </a:r>
            <a:r>
              <a:rPr lang="fr-FR" b="1" dirty="0"/>
              <a:t> </a:t>
            </a:r>
            <a:r>
              <a:rPr lang="fr-FR" b="1" dirty="0" err="1"/>
              <a:t>și</a:t>
            </a:r>
            <a:r>
              <a:rPr lang="fr-FR" b="1" dirty="0"/>
              <a:t> transport de </a:t>
            </a:r>
            <a:r>
              <a:rPr lang="fr-FR" b="1" dirty="0" err="1"/>
              <a:t>mărfuri</a:t>
            </a:r>
            <a:endParaRPr lang="it-IT" b="1" dirty="0"/>
          </a:p>
          <a:p>
            <a:endParaRPr lang="it-IT" b="1" dirty="0"/>
          </a:p>
          <a:p>
            <a:r>
              <a:rPr lang="it-IT" b="1" dirty="0"/>
              <a:t>Serviciile de livrare, cum sunt Amazon Prime Air, exploreaza utilizarea </a:t>
            </a:r>
          </a:p>
          <a:p>
            <a:r>
              <a:rPr lang="it-IT" b="1" dirty="0"/>
              <a:t>dronelor pentru transport.</a:t>
            </a:r>
          </a:p>
          <a:p>
            <a:r>
              <a:rPr lang="it-IT" b="1" dirty="0"/>
              <a:t>In mediul medical, dronurile pot livra medicamente si echipemante in </a:t>
            </a:r>
          </a:p>
          <a:p>
            <a:r>
              <a:rPr lang="it-IT" b="1" dirty="0"/>
              <a:t>zone izolate.</a:t>
            </a:r>
          </a:p>
          <a:p>
            <a:endParaRPr lang="it-IT" b="1" dirty="0"/>
          </a:p>
          <a:p>
            <a:r>
              <a:rPr lang="it-IT" b="1" dirty="0"/>
              <a:t>•	Inspecții și întreținere a infrastructurii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Inspectarea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stingerea</a:t>
            </a:r>
            <a:r>
              <a:rPr lang="en-GB" b="1" dirty="0"/>
              <a:t> </a:t>
            </a:r>
            <a:r>
              <a:rPr lang="en-GB" b="1" dirty="0" err="1"/>
              <a:t>incendiilor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E36C8C-0AA4-53A1-2E1A-C60DC476B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204" y="5024497"/>
            <a:ext cx="3944796" cy="1972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77FF6F-3FD5-DC6E-6234-F0A207257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796" y="3048679"/>
            <a:ext cx="3142283" cy="17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9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C77F9-01E3-4BFD-586F-9873C3137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12" y="88617"/>
            <a:ext cx="3048000" cy="19684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715040-F30F-BBD0-CA05-F921E76E5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693" y="47019"/>
            <a:ext cx="2952629" cy="1968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1D2834-0386-339E-24BC-B9A1B50A7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327" y="47019"/>
            <a:ext cx="2908885" cy="1968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A94329-1E22-6E23-49A9-6FCE37644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217" y="47019"/>
            <a:ext cx="3352800" cy="1968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DBC93E-6CF3-7A00-59AE-A9091247C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5" y="2169164"/>
            <a:ext cx="3019688" cy="2191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CC589B-251C-4FBF-74F8-F3C5B81E2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193" y="2145653"/>
            <a:ext cx="3531087" cy="2191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B0695D-5411-85FE-0BCB-58916DC80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2804" y="2125397"/>
            <a:ext cx="3896370" cy="2191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AD846D-2640-01F3-E568-979DAA2A6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467580"/>
            <a:ext cx="3515103" cy="2343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C88E33-D971-3E75-EDFE-5730142D2B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7336" y="4467577"/>
            <a:ext cx="3541138" cy="234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60F1F6-0252-AB1E-3F31-C2B5160641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0707" y="4467577"/>
            <a:ext cx="4478498" cy="2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4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828A11-7CFC-2698-B5A8-D0EE7D37B358}"/>
              </a:ext>
            </a:extLst>
          </p:cNvPr>
          <p:cNvSpPr txBox="1"/>
          <p:nvPr/>
        </p:nvSpPr>
        <p:spPr>
          <a:xfrm>
            <a:off x="0" y="474563"/>
            <a:ext cx="9158467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 err="1"/>
              <a:t>Viitorul</a:t>
            </a:r>
            <a:r>
              <a:rPr lang="en-GB" sz="2400" b="1" i="1" dirty="0"/>
              <a:t> </a:t>
            </a:r>
            <a:r>
              <a:rPr lang="en-GB" sz="2400" b="1" i="1" dirty="0" err="1"/>
              <a:t>dronelor</a:t>
            </a:r>
            <a:r>
              <a:rPr lang="en-GB" sz="2400" b="1" i="1" dirty="0"/>
              <a:t> </a:t>
            </a:r>
            <a:r>
              <a:rPr lang="en-GB" sz="2400" b="1" i="1" dirty="0" err="1"/>
              <a:t>si</a:t>
            </a:r>
            <a:r>
              <a:rPr lang="en-GB" sz="2400" b="1" i="1" dirty="0"/>
              <a:t> </a:t>
            </a:r>
            <a:r>
              <a:rPr lang="en-GB" sz="2400" b="1" i="1" dirty="0" err="1"/>
              <a:t>impactul</a:t>
            </a:r>
            <a:r>
              <a:rPr lang="en-GB" sz="2400" b="1" i="1" dirty="0"/>
              <a:t> </a:t>
            </a:r>
            <a:r>
              <a:rPr lang="en-GB" sz="2400" b="1" i="1" dirty="0" err="1"/>
              <a:t>asupra</a:t>
            </a:r>
            <a:r>
              <a:rPr lang="en-GB" sz="2400" b="1" i="1" dirty="0"/>
              <a:t> </a:t>
            </a:r>
            <a:r>
              <a:rPr lang="en-GB" sz="2400" b="1" i="1" dirty="0" err="1"/>
              <a:t>societatii</a:t>
            </a:r>
            <a:endParaRPr lang="en-GB" sz="2400" b="1" i="1" dirty="0"/>
          </a:p>
          <a:p>
            <a:endParaRPr lang="en-GB" dirty="0"/>
          </a:p>
          <a:p>
            <a:r>
              <a:rPr lang="en-GB" b="1" dirty="0" err="1"/>
              <a:t>Viitorul</a:t>
            </a:r>
            <a:r>
              <a:rPr lang="en-GB" b="1" dirty="0"/>
              <a:t> </a:t>
            </a:r>
            <a:r>
              <a:rPr lang="en-GB" b="1" dirty="0" err="1"/>
              <a:t>dronelor</a:t>
            </a:r>
            <a:r>
              <a:rPr lang="en-GB" b="1" dirty="0"/>
              <a:t> </a:t>
            </a:r>
            <a:r>
              <a:rPr lang="en-GB" b="1" dirty="0" err="1"/>
              <a:t>este</a:t>
            </a:r>
            <a:r>
              <a:rPr lang="en-GB" b="1" dirty="0"/>
              <a:t> </a:t>
            </a:r>
            <a:r>
              <a:rPr lang="en-GB" b="1" dirty="0" err="1"/>
              <a:t>promițător</a:t>
            </a:r>
            <a:r>
              <a:rPr lang="en-GB" b="1" dirty="0"/>
              <a:t>, cu </a:t>
            </a:r>
            <a:r>
              <a:rPr lang="en-GB" b="1" dirty="0" err="1"/>
              <a:t>dezvoltări</a:t>
            </a:r>
            <a:r>
              <a:rPr lang="en-GB" b="1" dirty="0"/>
              <a:t> </a:t>
            </a:r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tehnologii</a:t>
            </a:r>
            <a:r>
              <a:rPr lang="en-GB" b="1" dirty="0"/>
              <a:t> precum </a:t>
            </a:r>
            <a:r>
              <a:rPr lang="en-GB" b="1" dirty="0" err="1"/>
              <a:t>inteligența</a:t>
            </a:r>
            <a:r>
              <a:rPr lang="en-GB" b="1" dirty="0"/>
              <a:t> </a:t>
            </a:r>
            <a:r>
              <a:rPr lang="en-GB" b="1" dirty="0" err="1"/>
              <a:t>artificială</a:t>
            </a:r>
            <a:r>
              <a:rPr lang="en-GB" b="1" dirty="0"/>
              <a:t>, </a:t>
            </a:r>
            <a:r>
              <a:rPr lang="en-GB" b="1" dirty="0" err="1"/>
              <a:t>învățarea</a:t>
            </a:r>
            <a:r>
              <a:rPr lang="en-GB" b="1" dirty="0"/>
              <a:t> </a:t>
            </a:r>
            <a:r>
              <a:rPr lang="en-GB" b="1" dirty="0" err="1"/>
              <a:t>automată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energia</a:t>
            </a:r>
            <a:r>
              <a:rPr lang="en-GB" b="1" dirty="0"/>
              <a:t> </a:t>
            </a:r>
            <a:r>
              <a:rPr lang="en-GB" b="1" dirty="0" err="1"/>
              <a:t>regenerabilă</a:t>
            </a:r>
            <a:r>
              <a:rPr lang="en-GB" b="1" dirty="0"/>
              <a:t>. </a:t>
            </a:r>
            <a:r>
              <a:rPr lang="en-GB" b="1" dirty="0" err="1"/>
              <a:t>Dronele</a:t>
            </a:r>
            <a:r>
              <a:rPr lang="en-GB" b="1" dirty="0"/>
              <a:t> </a:t>
            </a:r>
            <a:r>
              <a:rPr lang="en-GB" b="1" dirty="0" err="1"/>
              <a:t>autonome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inteligența</a:t>
            </a:r>
            <a:r>
              <a:rPr lang="en-GB" b="1" dirty="0"/>
              <a:t> </a:t>
            </a:r>
            <a:r>
              <a:rPr lang="en-GB" b="1" dirty="0" err="1"/>
              <a:t>artificială</a:t>
            </a:r>
            <a:r>
              <a:rPr lang="en-GB" b="1" dirty="0"/>
              <a:t> </a:t>
            </a: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juca</a:t>
            </a:r>
            <a:r>
              <a:rPr lang="en-GB" b="1" dirty="0"/>
              <a:t> un </a:t>
            </a:r>
            <a:r>
              <a:rPr lang="en-GB" b="1" dirty="0" err="1"/>
              <a:t>rol</a:t>
            </a:r>
            <a:r>
              <a:rPr lang="en-GB" b="1" dirty="0"/>
              <a:t> important </a:t>
            </a:r>
            <a:r>
              <a:rPr lang="en-GB" b="1" dirty="0" err="1"/>
              <a:t>în</a:t>
            </a:r>
            <a:r>
              <a:rPr lang="en-GB" b="1" dirty="0"/>
              <a:t> diverse </a:t>
            </a:r>
            <a:r>
              <a:rPr lang="en-GB" b="1" dirty="0" err="1"/>
              <a:t>industrii</a:t>
            </a:r>
            <a:r>
              <a:rPr lang="en-GB" b="1" dirty="0"/>
              <a:t>, cum </a:t>
            </a:r>
            <a:r>
              <a:rPr lang="en-GB" b="1" dirty="0" err="1"/>
              <a:t>ar</a:t>
            </a:r>
            <a:r>
              <a:rPr lang="en-GB" b="1" dirty="0"/>
              <a:t> fi </a:t>
            </a:r>
            <a:r>
              <a:rPr lang="en-GB" b="1" dirty="0" err="1"/>
              <a:t>agricultura</a:t>
            </a:r>
            <a:r>
              <a:rPr lang="en-GB" b="1" dirty="0"/>
              <a:t>, </a:t>
            </a:r>
            <a:r>
              <a:rPr lang="en-GB" b="1" dirty="0" err="1"/>
              <a:t>construcțiile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securitatea</a:t>
            </a:r>
            <a:r>
              <a:rPr lang="en-GB" b="1" dirty="0"/>
              <a:t>. </a:t>
            </a:r>
            <a:r>
              <a:rPr lang="en-GB" b="1" dirty="0" err="1"/>
              <a:t>Dronele</a:t>
            </a:r>
            <a:r>
              <a:rPr lang="en-GB" b="1" dirty="0"/>
              <a:t> au demonstrate </a:t>
            </a:r>
            <a:r>
              <a:rPr lang="en-GB" b="1" dirty="0" err="1"/>
              <a:t>accesul</a:t>
            </a:r>
            <a:r>
              <a:rPr lang="en-GB" b="1" dirty="0"/>
              <a:t> la </a:t>
            </a:r>
            <a:r>
              <a:rPr lang="en-GB" b="1" dirty="0" err="1"/>
              <a:t>tehnologia</a:t>
            </a:r>
            <a:r>
              <a:rPr lang="en-GB" b="1" dirty="0"/>
              <a:t> </a:t>
            </a:r>
            <a:r>
              <a:rPr lang="en-GB" b="1" dirty="0" err="1"/>
              <a:t>aeriana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personae </a:t>
            </a:r>
            <a:r>
              <a:rPr lang="en-GB" b="1" dirty="0" err="1"/>
              <a:t>fizice</a:t>
            </a:r>
            <a:r>
              <a:rPr lang="en-GB" b="1" dirty="0"/>
              <a:t> (taxi </a:t>
            </a:r>
            <a:r>
              <a:rPr lang="en-GB" b="1" dirty="0" err="1"/>
              <a:t>aerian</a:t>
            </a:r>
            <a:r>
              <a:rPr lang="en-GB" b="1" dirty="0"/>
              <a:t>)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firme</a:t>
            </a:r>
            <a:r>
              <a:rPr lang="en-GB" b="1" dirty="0"/>
              <a:t> </a:t>
            </a:r>
            <a:r>
              <a:rPr lang="en-GB" b="1" dirty="0" err="1"/>
              <a:t>mici</a:t>
            </a:r>
            <a:r>
              <a:rPr lang="en-GB" b="1" dirty="0"/>
              <a:t>.</a:t>
            </a:r>
          </a:p>
          <a:p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concluzie</a:t>
            </a:r>
            <a:r>
              <a:rPr lang="en-GB" b="1" dirty="0"/>
              <a:t>, </a:t>
            </a:r>
            <a:r>
              <a:rPr lang="en-GB" b="1" dirty="0" err="1"/>
              <a:t>istoricul</a:t>
            </a:r>
            <a:r>
              <a:rPr lang="en-GB" b="1" dirty="0"/>
              <a:t> </a:t>
            </a:r>
            <a:r>
              <a:rPr lang="en-GB" b="1" dirty="0" err="1"/>
              <a:t>dronelor</a:t>
            </a:r>
            <a:r>
              <a:rPr lang="en-GB" b="1" dirty="0"/>
              <a:t> </a:t>
            </a:r>
            <a:r>
              <a:rPr lang="en-GB" b="1" dirty="0" err="1"/>
              <a:t>este</a:t>
            </a:r>
            <a:r>
              <a:rPr lang="en-GB" b="1" dirty="0"/>
              <a:t> un </a:t>
            </a:r>
            <a:r>
              <a:rPr lang="en-GB" b="1" dirty="0" err="1"/>
              <a:t>subiect</a:t>
            </a:r>
            <a:r>
              <a:rPr lang="en-GB" b="1" dirty="0"/>
              <a:t> </a:t>
            </a:r>
            <a:r>
              <a:rPr lang="en-GB" b="1" dirty="0" err="1"/>
              <a:t>fascinant</a:t>
            </a:r>
            <a:r>
              <a:rPr lang="en-GB" b="1" dirty="0"/>
              <a:t> care </a:t>
            </a:r>
            <a:r>
              <a:rPr lang="en-GB" b="1" dirty="0" err="1"/>
              <a:t>arată</a:t>
            </a:r>
            <a:r>
              <a:rPr lang="en-GB" b="1" dirty="0"/>
              <a:t> cum </a:t>
            </a:r>
            <a:r>
              <a:rPr lang="en-GB" b="1" dirty="0" err="1"/>
              <a:t>tehnologia</a:t>
            </a:r>
            <a:r>
              <a:rPr lang="en-GB" b="1" dirty="0"/>
              <a:t> a </a:t>
            </a:r>
            <a:r>
              <a:rPr lang="en-GB" b="1" dirty="0" err="1"/>
              <a:t>evoluat</a:t>
            </a:r>
            <a:r>
              <a:rPr lang="en-GB" b="1" dirty="0"/>
              <a:t> de-a </a:t>
            </a:r>
            <a:r>
              <a:rPr lang="en-GB" b="1" dirty="0" err="1"/>
              <a:t>lungul</a:t>
            </a:r>
            <a:r>
              <a:rPr lang="en-GB" b="1" dirty="0"/>
              <a:t> </a:t>
            </a:r>
            <a:r>
              <a:rPr lang="en-GB" b="1" dirty="0" err="1"/>
              <a:t>timpului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a </a:t>
            </a:r>
            <a:r>
              <a:rPr lang="en-GB" b="1" dirty="0" err="1"/>
              <a:t>deveni</a:t>
            </a:r>
            <a:r>
              <a:rPr lang="en-GB" b="1" dirty="0"/>
              <a:t> o </a:t>
            </a:r>
            <a:r>
              <a:rPr lang="en-GB" b="1" dirty="0" err="1"/>
              <a:t>parte</a:t>
            </a:r>
            <a:r>
              <a:rPr lang="en-GB" b="1" dirty="0"/>
              <a:t> </a:t>
            </a:r>
            <a:r>
              <a:rPr lang="en-GB" b="1" dirty="0" err="1"/>
              <a:t>integrantă</a:t>
            </a:r>
            <a:r>
              <a:rPr lang="en-GB" b="1" dirty="0"/>
              <a:t> a </a:t>
            </a:r>
            <a:r>
              <a:rPr lang="en-GB" b="1" dirty="0" err="1"/>
              <a:t>vieții</a:t>
            </a:r>
            <a:r>
              <a:rPr lang="en-GB" b="1" dirty="0"/>
              <a:t> </a:t>
            </a:r>
            <a:r>
              <a:rPr lang="en-GB" b="1" dirty="0" err="1"/>
              <a:t>noastre</a:t>
            </a:r>
            <a:r>
              <a:rPr lang="en-GB" b="1" dirty="0"/>
              <a:t>.</a:t>
            </a:r>
          </a:p>
          <a:p>
            <a:endParaRPr lang="en-GB" b="1" dirty="0"/>
          </a:p>
          <a:p>
            <a:r>
              <a:rPr lang="en-GB" sz="2400" b="1" i="1" dirty="0" err="1"/>
              <a:t>Problemele</a:t>
            </a:r>
            <a:r>
              <a:rPr lang="en-GB" sz="2400" b="1" i="1" dirty="0"/>
              <a:t> </a:t>
            </a:r>
            <a:r>
              <a:rPr lang="en-GB" sz="2400" b="1" i="1" dirty="0" err="1"/>
              <a:t>aparute</a:t>
            </a:r>
            <a:endParaRPr lang="en-GB" sz="2400" b="1" i="1" dirty="0"/>
          </a:p>
          <a:p>
            <a:endParaRPr lang="en-GB" b="1" dirty="0"/>
          </a:p>
          <a:p>
            <a:r>
              <a:rPr lang="en-GB" b="1" dirty="0"/>
              <a:t>sunt legate de </a:t>
            </a:r>
            <a:r>
              <a:rPr lang="en-GB" b="1" dirty="0" err="1"/>
              <a:t>confidentialitate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securitate</a:t>
            </a:r>
            <a:r>
              <a:rPr lang="en-GB" b="1" dirty="0"/>
              <a:t> care </a:t>
            </a:r>
            <a:r>
              <a:rPr lang="en-GB" b="1" dirty="0" err="1"/>
              <a:t>necesita</a:t>
            </a:r>
            <a:r>
              <a:rPr lang="en-GB" b="1" dirty="0"/>
              <a:t> </a:t>
            </a:r>
            <a:r>
              <a:rPr lang="en-GB" b="1" dirty="0" err="1"/>
              <a:t>solutii</a:t>
            </a:r>
            <a:r>
              <a:rPr lang="en-GB" b="1" dirty="0"/>
              <a:t> </a:t>
            </a:r>
            <a:r>
              <a:rPr lang="en-GB" b="1" dirty="0" err="1"/>
              <a:t>inovatoare</a:t>
            </a:r>
            <a:r>
              <a:rPr lang="en-GB" b="1" dirty="0"/>
              <a:t>.</a:t>
            </a:r>
          </a:p>
          <a:p>
            <a:r>
              <a:rPr lang="en-GB" b="1" dirty="0"/>
              <a:t>1.Reglementări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legislație</a:t>
            </a:r>
            <a:r>
              <a:rPr lang="en-GB" b="1" dirty="0"/>
              <a:t>: </a:t>
            </a:r>
            <a:r>
              <a:rPr lang="en-GB" b="1" dirty="0" err="1"/>
              <a:t>Dronele</a:t>
            </a:r>
            <a:r>
              <a:rPr lang="en-GB" b="1" dirty="0"/>
              <a:t> </a:t>
            </a: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trebui</a:t>
            </a:r>
            <a:r>
              <a:rPr lang="en-GB" b="1" dirty="0"/>
              <a:t> </a:t>
            </a:r>
            <a:r>
              <a:rPr lang="en-GB" b="1" dirty="0" err="1"/>
              <a:t>să</a:t>
            </a:r>
            <a:r>
              <a:rPr lang="en-GB" b="1" dirty="0"/>
              <a:t> </a:t>
            </a:r>
            <a:r>
              <a:rPr lang="en-GB" b="1" dirty="0" err="1"/>
              <a:t>respecte</a:t>
            </a:r>
            <a:r>
              <a:rPr lang="en-GB" b="1" dirty="0"/>
              <a:t> </a:t>
            </a:r>
            <a:r>
              <a:rPr lang="en-GB" b="1" dirty="0" err="1"/>
              <a:t>reglementările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legile</a:t>
            </a:r>
            <a:r>
              <a:rPr lang="en-GB" b="1" dirty="0"/>
              <a:t> </a:t>
            </a:r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vigoare</a:t>
            </a:r>
            <a:r>
              <a:rPr lang="en-GB" b="1" dirty="0"/>
              <a:t>, </a:t>
            </a:r>
            <a:r>
              <a:rPr lang="en-GB" b="1" dirty="0" err="1"/>
              <a:t>inclusiv</a:t>
            </a:r>
            <a:r>
              <a:rPr lang="en-GB" b="1" dirty="0"/>
              <a:t> </a:t>
            </a:r>
            <a:r>
              <a:rPr lang="en-GB" b="1" dirty="0" err="1"/>
              <a:t>cele</a:t>
            </a:r>
            <a:r>
              <a:rPr lang="en-GB" b="1" dirty="0"/>
              <a:t> </a:t>
            </a:r>
            <a:r>
              <a:rPr lang="en-GB" b="1" dirty="0" err="1"/>
              <a:t>referitoare</a:t>
            </a:r>
            <a:r>
              <a:rPr lang="en-GB" b="1" dirty="0"/>
              <a:t> la </a:t>
            </a:r>
            <a:r>
              <a:rPr lang="en-GB" b="1" dirty="0" err="1"/>
              <a:t>protecția</a:t>
            </a:r>
            <a:r>
              <a:rPr lang="en-GB" b="1" dirty="0"/>
              <a:t> </a:t>
            </a:r>
            <a:r>
              <a:rPr lang="en-GB" b="1" dirty="0" err="1"/>
              <a:t>datelor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a </a:t>
            </a:r>
            <a:r>
              <a:rPr lang="en-GB" b="1" dirty="0" err="1"/>
              <a:t>vieții</a:t>
            </a:r>
            <a:r>
              <a:rPr lang="en-GB" b="1" dirty="0"/>
              <a:t> private.</a:t>
            </a:r>
          </a:p>
          <a:p>
            <a:r>
              <a:rPr lang="en-GB" b="1" dirty="0"/>
              <a:t>2.Securitate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protecție</a:t>
            </a:r>
            <a:r>
              <a:rPr lang="en-GB" b="1" dirty="0"/>
              <a:t>: </a:t>
            </a:r>
            <a:r>
              <a:rPr lang="en-GB" b="1" dirty="0" err="1"/>
              <a:t>Dronele</a:t>
            </a:r>
            <a:r>
              <a:rPr lang="en-GB" b="1" dirty="0"/>
              <a:t> </a:t>
            </a: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trebui</a:t>
            </a:r>
            <a:r>
              <a:rPr lang="en-GB" b="1" dirty="0"/>
              <a:t> </a:t>
            </a:r>
            <a:r>
              <a:rPr lang="en-GB" b="1" dirty="0" err="1"/>
              <a:t>să</a:t>
            </a:r>
            <a:r>
              <a:rPr lang="en-GB" b="1" dirty="0"/>
              <a:t> fie </a:t>
            </a:r>
            <a:r>
              <a:rPr lang="en-GB" b="1" dirty="0" err="1"/>
              <a:t>proiectate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construite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a </a:t>
            </a:r>
            <a:r>
              <a:rPr lang="en-GB" b="1" dirty="0" err="1"/>
              <a:t>preveni</a:t>
            </a:r>
            <a:r>
              <a:rPr lang="en-GB" b="1" dirty="0"/>
              <a:t> </a:t>
            </a:r>
            <a:r>
              <a:rPr lang="en-GB" b="1" dirty="0" err="1"/>
              <a:t>atacurile</a:t>
            </a:r>
            <a:r>
              <a:rPr lang="en-GB" b="1" dirty="0"/>
              <a:t> </a:t>
            </a:r>
            <a:r>
              <a:rPr lang="en-GB" b="1" dirty="0" err="1"/>
              <a:t>cibernetice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a </a:t>
            </a:r>
            <a:r>
              <a:rPr lang="en-GB" b="1" dirty="0" err="1"/>
              <a:t>asigura</a:t>
            </a:r>
            <a:r>
              <a:rPr lang="en-GB" b="1" dirty="0"/>
              <a:t> </a:t>
            </a:r>
            <a:r>
              <a:rPr lang="en-GB" b="1" dirty="0" err="1"/>
              <a:t>securitatea</a:t>
            </a:r>
            <a:r>
              <a:rPr lang="en-GB" b="1" dirty="0"/>
              <a:t> </a:t>
            </a:r>
            <a:r>
              <a:rPr lang="en-GB" b="1" dirty="0" err="1"/>
              <a:t>datelor</a:t>
            </a:r>
            <a:r>
              <a:rPr lang="en-GB" b="1" dirty="0"/>
              <a:t>.</a:t>
            </a:r>
          </a:p>
          <a:p>
            <a:r>
              <a:rPr lang="en-GB" b="1" dirty="0"/>
              <a:t>3.Impactul </a:t>
            </a:r>
            <a:r>
              <a:rPr lang="en-GB" b="1" dirty="0" err="1"/>
              <a:t>asupra</a:t>
            </a:r>
            <a:r>
              <a:rPr lang="en-GB" b="1" dirty="0"/>
              <a:t> </a:t>
            </a:r>
            <a:r>
              <a:rPr lang="en-GB" b="1" dirty="0" err="1"/>
              <a:t>mediului</a:t>
            </a:r>
            <a:r>
              <a:rPr lang="en-GB" b="1" dirty="0"/>
              <a:t>: </a:t>
            </a:r>
            <a:r>
              <a:rPr lang="en-GB" b="1" dirty="0" err="1"/>
              <a:t>Dronele</a:t>
            </a:r>
            <a:r>
              <a:rPr lang="en-GB" b="1" dirty="0"/>
              <a:t> </a:t>
            </a: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trebui</a:t>
            </a:r>
            <a:r>
              <a:rPr lang="en-GB" b="1" dirty="0"/>
              <a:t> </a:t>
            </a:r>
            <a:r>
              <a:rPr lang="en-GB" b="1" dirty="0" err="1"/>
              <a:t>să</a:t>
            </a:r>
            <a:r>
              <a:rPr lang="en-GB" b="1" dirty="0"/>
              <a:t> fie </a:t>
            </a:r>
            <a:r>
              <a:rPr lang="en-GB" b="1" dirty="0" err="1"/>
              <a:t>proiectate</a:t>
            </a:r>
            <a:r>
              <a:rPr lang="en-GB" b="1" dirty="0"/>
              <a:t> </a:t>
            </a:r>
            <a:r>
              <a:rPr lang="en-GB" b="1" dirty="0" err="1"/>
              <a:t>și</a:t>
            </a:r>
            <a:r>
              <a:rPr lang="en-GB" b="1" dirty="0"/>
              <a:t> operate </a:t>
            </a:r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moduri</a:t>
            </a:r>
            <a:r>
              <a:rPr lang="en-GB" b="1" dirty="0"/>
              <a:t> care </a:t>
            </a:r>
            <a:r>
              <a:rPr lang="en-GB" b="1" dirty="0" err="1"/>
              <a:t>să</a:t>
            </a:r>
            <a:r>
              <a:rPr lang="en-GB" b="1" dirty="0"/>
              <a:t> </a:t>
            </a:r>
            <a:r>
              <a:rPr lang="en-GB" b="1" dirty="0" err="1"/>
              <a:t>minimizeze</a:t>
            </a:r>
            <a:r>
              <a:rPr lang="en-GB" b="1" dirty="0"/>
              <a:t> </a:t>
            </a:r>
            <a:r>
              <a:rPr lang="en-GB" b="1" dirty="0" err="1"/>
              <a:t>impactul</a:t>
            </a:r>
            <a:r>
              <a:rPr lang="en-GB" b="1" dirty="0"/>
              <a:t> </a:t>
            </a:r>
            <a:r>
              <a:rPr lang="en-GB" b="1" dirty="0" err="1"/>
              <a:t>asupra</a:t>
            </a:r>
            <a:r>
              <a:rPr lang="en-GB" b="1" dirty="0"/>
              <a:t> </a:t>
            </a:r>
            <a:r>
              <a:rPr lang="en-GB" b="1" dirty="0" err="1"/>
              <a:t>mediului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76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8C35C3-F7DB-1DED-F735-B598635C4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46" y="423980"/>
            <a:ext cx="9206440" cy="6010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872CDE-FFB9-0695-15AE-08FB52BB1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935" y="4886687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66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638</Words>
  <Application>Microsoft Office PowerPoint</Application>
  <PresentationFormat>Ecran lat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„Dronele – Tehnologie pentru un viitor sustenabil”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„Dronele – Tehnologie pentru un viitor sustenabil” </dc:title>
  <dc:creator>USER</dc:creator>
  <cp:lastModifiedBy>NR22</cp:lastModifiedBy>
  <cp:revision>13</cp:revision>
  <dcterms:created xsi:type="dcterms:W3CDTF">2025-10-10T08:40:06Z</dcterms:created>
  <dcterms:modified xsi:type="dcterms:W3CDTF">2025-12-05T11:15:12Z</dcterms:modified>
</cp:coreProperties>
</file>