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3" r:id="rId6"/>
    <p:sldId id="261" r:id="rId7"/>
    <p:sldId id="265" r:id="rId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ma.ro/ader-202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1A5B-EE24-4FBA-8187-3EEA00CD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9596"/>
            <a:ext cx="7766936" cy="296776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TITLUL PROIECTULUI:	</a:t>
            </a:r>
            <a:r>
              <a:rPr lang="en-US" sz="3200" b="1" dirty="0">
                <a:solidFill>
                  <a:schemeClr val="tx1"/>
                </a:solidFill>
              </a:rPr>
              <a:t>ADER 25.</a:t>
            </a:r>
            <a:r>
              <a:rPr lang="ro-RO" sz="3200" b="1" dirty="0">
                <a:solidFill>
                  <a:schemeClr val="tx1"/>
                </a:solidFill>
              </a:rPr>
              <a:t>2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r>
              <a:rPr lang="ro-RO" sz="3200" b="1" dirty="0">
                <a:solidFill>
                  <a:schemeClr val="tx1"/>
                </a:solidFill>
              </a:rPr>
              <a:t>2.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,, </a:t>
            </a:r>
            <a:r>
              <a:rPr lang="en-US" sz="2800" b="1" dirty="0">
                <a:solidFill>
                  <a:schemeClr val="accent2"/>
                </a:solidFill>
              </a:rPr>
              <a:t>FERMA ACVAPONICĂ VERTICALĂ ADAPTATĂ SCHIMBĂRILOR CLIMATICE ACTUALE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30DB0-C2E6-4970-82DC-86072649A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761" y="2490544"/>
            <a:ext cx="8612294" cy="159362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Faza 2: ,, </a:t>
            </a:r>
            <a:r>
              <a:rPr lang="ro-RO" sz="20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Proiect Pilot Mixt Fermă Verticală cu Sistem Acvaponic Integrat</a:t>
            </a:r>
            <a:r>
              <a:rPr lang="ro-RO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2300" b="1" i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5F6E25-1823-4428-B5F7-207C96E3C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92817"/>
              </p:ext>
            </p:extLst>
          </p:nvPr>
        </p:nvGraphicFramePr>
        <p:xfrm>
          <a:off x="1146048" y="3637548"/>
          <a:ext cx="9685191" cy="3894836"/>
        </p:xfrm>
        <a:graphic>
          <a:graphicData uri="http://schemas.openxmlformats.org/drawingml/2006/table">
            <a:tbl>
              <a:tblPr firstRow="1" firstCol="1" bandRow="1"/>
              <a:tblGrid>
                <a:gridCol w="9685191">
                  <a:extLst>
                    <a:ext uri="{9D8B030D-6E8A-4147-A177-3AD203B41FA5}">
                      <a16:colId xmlns:a16="http://schemas.microsoft.com/office/drawing/2014/main" val="968232741"/>
                    </a:ext>
                  </a:extLst>
                </a:gridCol>
              </a:tblGrid>
              <a:tr h="2967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CONDUCATOR PROIECT: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Național de Cercetare – Dezvoltare pentru Mașini și Instalații Destinate  Agriculturii  și  Industriei  Alimentare – (INMA Bucureşti)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1</a:t>
                      </a:r>
                      <a:r>
                        <a:rPr lang="ro-RO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INSTITUTUL DE CERCETARE-DEZVOLTARE PENTRU INDUSTRIALIZAREA SI MARKETINGUL PRODUSELOR HORTICOLE - HORTING BUCURESTI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STATIUNEA DE CERCETARE DEZVOLTARE PENTRU PISCICULTURA NUCET - SCDP NUCET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3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DE CERCETARE-DEZVOLTARE PENTRU ECOLOGIE ACVATICĂ, PESCUIT ȘI ACVACULTURĂ - ICEDEAPA GALAȚI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 4</a:t>
                      </a:r>
                      <a:r>
                        <a:rPr kumimoji="0" lang="ro-RO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INSTITUTUL DE CERCETARE - DEZVOLTARE PENTRU PROTECŢIA PLANTELOR BUCUREŞTI - ICDPP </a:t>
                      </a: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Bucureşti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o-R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8D04-1FEB-4948-9E6F-4B14F583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5208"/>
            <a:ext cx="8596668" cy="47051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CUPRINS: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2DE9-D01D-4817-994E-E01C99986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0" y="1301348"/>
            <a:ext cx="9798316" cy="555665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b="1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Activitate 2.1. . Elaborare documentație de execuție pilot mixt fermă verticală cu sistem acvaponic integrat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20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+mj-lt"/>
              </a:rPr>
              <a:t>CONCLUZII</a:t>
            </a:r>
          </a:p>
          <a:p>
            <a:pPr marL="0" indent="0">
              <a:buNone/>
            </a:pPr>
            <a:endParaRPr lang="en-US" sz="1700" i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EE80-0CFE-47F9-8C6C-C26A8AEA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6" y="664322"/>
            <a:ext cx="9312828" cy="3773566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4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ro-RO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prezintă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acvaponic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echipament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deasupra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bazin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anumite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pești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utilizează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bazin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creșterea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anumitor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legume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înălțime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niște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ghivece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producție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sunt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susținute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niște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țevi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PVC 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un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profile zincate.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interiorul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tevi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PVC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transportată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bazinul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creșterea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peștilor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filtrare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ajutorul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circulație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Întregul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comandat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calculator de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o-RO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50B66-4469-7C5C-15DF-EDF4FAFC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" y="2066381"/>
            <a:ext cx="5935644" cy="4285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11F09-763F-B44C-B914-2ADDB180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6381"/>
            <a:ext cx="5935644" cy="4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A67CEA-9408-4F33-9172-8768BC30B873}"/>
              </a:ext>
            </a:extLst>
          </p:cNvPr>
          <p:cNvSpPr txBox="1"/>
          <p:nvPr/>
        </p:nvSpPr>
        <p:spPr>
          <a:xfrm>
            <a:off x="0" y="457418"/>
            <a:ext cx="12009120" cy="97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400" i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DD057-EBE3-F4DD-E0D9-243BB67E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2" y="222354"/>
            <a:ext cx="5078408" cy="3462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368D6-FFDE-08C7-DA25-E11A1C5D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109435"/>
            <a:ext cx="5358848" cy="3383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4E2B3-E74B-10CE-2894-59A2DB8E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52" y="3429000"/>
            <a:ext cx="4785604" cy="3319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F893C-38D7-0179-4FDD-5A041CBA0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440" y="3507851"/>
            <a:ext cx="4912406" cy="31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C8660-CA68-81EC-9AFB-72AED78E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4153177" cy="2837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F9343D-D665-1BAB-0EE3-5B782B70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52" y="0"/>
            <a:ext cx="7102084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D0EFB-0A9B-4648-2D86-FD922C111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3" y="3291975"/>
            <a:ext cx="4623358" cy="2837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1AB3B-1365-A03F-E78D-8B9AAB9626A8}"/>
              </a:ext>
            </a:extLst>
          </p:cNvPr>
          <p:cNvSpPr txBox="1"/>
          <p:nvPr/>
        </p:nvSpPr>
        <p:spPr>
          <a:xfrm>
            <a:off x="5111047" y="4776507"/>
            <a:ext cx="6102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Fig.1.  Pilot mixt </a:t>
            </a:r>
            <a:r>
              <a:rPr lang="en-US" b="1" dirty="0" err="1"/>
              <a:t>fermă</a:t>
            </a:r>
            <a:r>
              <a:rPr lang="en-US" b="1" dirty="0"/>
              <a:t> </a:t>
            </a:r>
            <a:r>
              <a:rPr lang="en-US" b="1" dirty="0" err="1"/>
              <a:t>verticală</a:t>
            </a:r>
            <a:r>
              <a:rPr lang="en-US" b="1" dirty="0"/>
              <a:t> cu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acvaponic</a:t>
            </a:r>
            <a:r>
              <a:rPr lang="en-US" b="1" dirty="0"/>
              <a:t> </a:t>
            </a:r>
            <a:r>
              <a:rPr lang="en-US" b="1" dirty="0" err="1"/>
              <a:t>integrat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753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F35A88-C9E0-4EE7-8B3B-64FD55C6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22" y="295213"/>
            <a:ext cx="11410356" cy="4545011"/>
          </a:xfrm>
        </p:spPr>
        <p:txBody>
          <a:bodyPr>
            <a:normAutofit fontScale="62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CONCLUZII</a:t>
            </a:r>
            <a:endParaRPr lang="ro-RO" sz="24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Diseminarea pe scara larga a rezultatelor obtinute a fost realizată după cum urmează: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Articole ISI CU FACTOR IMPACT: 2 BUC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ARTICOLE indexate BDI: 7 BUC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CERERE DE BREVET IN ANUL 2024.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fost realizata pagina web a proiectului pe site INMA Bucuresti </a:t>
            </a: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https://inma.ro/ader-2020/</a:t>
            </a: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1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Stadiul de implementare al proiectului este în conformitate cu calendarul activităților prevăzute în propunerea de proiect la  Contract de cercetare: ADER 25.2.2 / 18.07.2023 cu AA nr.1 / 08.04.2024, AA nr.2 / 28.06.2024, AA nr.3 / 20.07.2024,: „FERMA ACVAPONICĂ VERTICALĂ ADAPTATĂ SCHIMBĂRILOR CLIMATICE ACTUALE”, astfel încât realizarea fazei Faza 2. Proiect pilot mixt fermă verticală cu sistem acvaponic integrat, nu a necesitat modificări, activitatea realizată, Activitate 2.1. Elaborare documentație de execuție pilot mixt fermă verticală cu sistem acvaponic integrat sunt aceleași cu cele planificate atingându-se în totalitate obiectivele propuse.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23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Propuneri pentru continuarea proiectului</a:t>
            </a:r>
            <a:r>
              <a:rPr lang="ro-RO" sz="23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3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Având în vedere cele prezentate, CP - INMA (București) propune trecerea la următoarea fază (Faza 3) de realizare prevăzută în propunerea de proiect și în  planul de realizare: Model experimental de fermă mixtă cu sistem acvaponic integrat cu activitatea Activitate 3.1. . Realizare Model experimental de fermă mixtă cu sistem acvaponic integrat, cu termen de predare 31.10.2025, cu respectarea cerințelor elaborate în acest scop..</a:t>
            </a:r>
            <a:endParaRPr lang="en-US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9B4EC-DFA2-36C6-B8C8-3CB6D9D3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6" b="4932"/>
          <a:stretch/>
        </p:blipFill>
        <p:spPr>
          <a:xfrm>
            <a:off x="537736" y="390144"/>
            <a:ext cx="10993352" cy="6278880"/>
          </a:xfrm>
        </p:spPr>
      </p:pic>
    </p:spTree>
    <p:extLst>
      <p:ext uri="{BB962C8B-B14F-4D97-AF65-F5344CB8AC3E}">
        <p14:creationId xmlns:p14="http://schemas.microsoft.com/office/powerpoint/2010/main" val="2388409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488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TITLUL PROIECTULUI: ADER 25.2.2.  ,, FERMA ACVAPONICĂ VERTICALĂ ADAPTATĂ SCHIMBĂRILOR CLIMATICE ACTUALE” </vt:lpstr>
      <vt:lpstr>CUPRINS: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PROIECTULUI: ADER 25.4.1  ,,TEHNOLOGIE DE OBŢINERE A BIOFERTILIZANŢILOR ȘI/SAU BIOINSECTICIDELOR, DESTINATǍ SISTEMELOR DE PRODUCŢIE ECOLOGICE”</dc:title>
  <dc:creator>user</dc:creator>
  <cp:lastModifiedBy>iulian voicea</cp:lastModifiedBy>
  <cp:revision>73</cp:revision>
  <cp:lastPrinted>2021-10-26T04:29:53Z</cp:lastPrinted>
  <dcterms:created xsi:type="dcterms:W3CDTF">2019-11-06T11:26:03Z</dcterms:created>
  <dcterms:modified xsi:type="dcterms:W3CDTF">2024-10-17T07:22:05Z</dcterms:modified>
</cp:coreProperties>
</file>